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sldIdLst>
    <p:sldId id="299" r:id="rId2"/>
    <p:sldId id="328" r:id="rId3"/>
    <p:sldId id="410" r:id="rId4"/>
    <p:sldId id="356" r:id="rId5"/>
    <p:sldId id="301" r:id="rId6"/>
    <p:sldId id="295" r:id="rId7"/>
    <p:sldId id="364" r:id="rId8"/>
    <p:sldId id="358" r:id="rId9"/>
    <p:sldId id="357" r:id="rId10"/>
    <p:sldId id="366" r:id="rId11"/>
    <p:sldId id="360" r:id="rId12"/>
    <p:sldId id="365" r:id="rId13"/>
    <p:sldId id="367" r:id="rId14"/>
    <p:sldId id="371" r:id="rId15"/>
    <p:sldId id="368" r:id="rId16"/>
    <p:sldId id="369" r:id="rId17"/>
    <p:sldId id="370" r:id="rId18"/>
    <p:sldId id="416" r:id="rId19"/>
    <p:sldId id="372" r:id="rId20"/>
    <p:sldId id="373" r:id="rId21"/>
    <p:sldId id="374" r:id="rId22"/>
    <p:sldId id="375" r:id="rId23"/>
    <p:sldId id="378" r:id="rId24"/>
    <p:sldId id="376" r:id="rId25"/>
    <p:sldId id="363" r:id="rId26"/>
    <p:sldId id="320" r:id="rId27"/>
    <p:sldId id="298" r:id="rId28"/>
    <p:sldId id="426" r:id="rId29"/>
    <p:sldId id="381" r:id="rId30"/>
    <p:sldId id="324" r:id="rId31"/>
    <p:sldId id="379" r:id="rId32"/>
    <p:sldId id="327" r:id="rId33"/>
    <p:sldId id="424" r:id="rId34"/>
    <p:sldId id="380" r:id="rId35"/>
    <p:sldId id="385" r:id="rId36"/>
    <p:sldId id="272" r:id="rId37"/>
    <p:sldId id="277" r:id="rId38"/>
    <p:sldId id="423" r:id="rId39"/>
    <p:sldId id="417" r:id="rId40"/>
    <p:sldId id="418" r:id="rId41"/>
    <p:sldId id="419" r:id="rId42"/>
    <p:sldId id="420" r:id="rId43"/>
    <p:sldId id="421" r:id="rId44"/>
    <p:sldId id="422" r:id="rId45"/>
    <p:sldId id="330" r:id="rId46"/>
    <p:sldId id="331" r:id="rId47"/>
    <p:sldId id="332" r:id="rId48"/>
    <p:sldId id="333" r:id="rId49"/>
    <p:sldId id="334" r:id="rId50"/>
    <p:sldId id="335" r:id="rId51"/>
    <p:sldId id="336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425" r:id="rId65"/>
    <p:sldId id="401" r:id="rId66"/>
    <p:sldId id="403" r:id="rId67"/>
    <p:sldId id="402" r:id="rId68"/>
    <p:sldId id="339" r:id="rId69"/>
    <p:sldId id="338" r:id="rId70"/>
    <p:sldId id="428" r:id="rId71"/>
    <p:sldId id="427" r:id="rId72"/>
    <p:sldId id="429" r:id="rId73"/>
    <p:sldId id="341" r:id="rId74"/>
    <p:sldId id="342" r:id="rId75"/>
    <p:sldId id="404" r:id="rId76"/>
    <p:sldId id="343" r:id="rId77"/>
    <p:sldId id="344" r:id="rId78"/>
    <p:sldId id="345" r:id="rId79"/>
    <p:sldId id="347" r:id="rId80"/>
    <p:sldId id="348" r:id="rId81"/>
    <p:sldId id="405" r:id="rId82"/>
    <p:sldId id="406" r:id="rId83"/>
  </p:sldIdLst>
  <p:sldSz cx="9144000" cy="6858000" type="screen4x3"/>
  <p:notesSz cx="6858000" cy="9144000"/>
  <p:defaultTextStyle>
    <a:defPPr>
      <a:defRPr lang="th-TH"/>
    </a:defPPr>
    <a:lvl1pPr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5pPr>
    <a:lvl6pPr marL="22860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6pPr>
    <a:lvl7pPr marL="27432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7pPr>
    <a:lvl8pPr marL="32004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8pPr>
    <a:lvl9pPr marL="3657600" algn="l" defTabSz="914400" rtl="0" eaLnBrk="1" latinLnBrk="0" hangingPunct="1">
      <a:defRPr sz="4400" kern="1200">
        <a:solidFill>
          <a:schemeClr val="tx1"/>
        </a:solidFill>
        <a:latin typeface="Times New Roman" panose="02020603050405020304" pitchFamily="18" charset="0"/>
        <a:ea typeface="Angsana New" panose="02020603050405020304" pitchFamily="18" charset="-34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9933"/>
    <a:srgbClr val="FF5050"/>
    <a:srgbClr val="CCFFFF"/>
    <a:srgbClr val="EAEAEA"/>
    <a:srgbClr val="FF9966"/>
    <a:srgbClr val="FF99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884" autoAdjust="0"/>
    <p:restoredTop sz="99314" autoAdjust="0"/>
  </p:normalViewPr>
  <p:slideViewPr>
    <p:cSldViewPr snapToGrid="0">
      <p:cViewPr varScale="1">
        <p:scale>
          <a:sx n="72" d="100"/>
          <a:sy n="72" d="100"/>
        </p:scale>
        <p:origin x="1704" y="66"/>
      </p:cViewPr>
      <p:guideLst>
        <p:guide orient="horz" pos="2166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8.xml"/><Relationship Id="rId3" Type="http://schemas.openxmlformats.org/officeDocument/2006/relationships/slide" Target="slides/slide13.xml"/><Relationship Id="rId7" Type="http://schemas.openxmlformats.org/officeDocument/2006/relationships/slide" Target="slides/slide37.xml"/><Relationship Id="rId2" Type="http://schemas.openxmlformats.org/officeDocument/2006/relationships/slide" Target="slides/slide10.xml"/><Relationship Id="rId1" Type="http://schemas.openxmlformats.org/officeDocument/2006/relationships/slide" Target="slides/slide4.xml"/><Relationship Id="rId6" Type="http://schemas.openxmlformats.org/officeDocument/2006/relationships/slide" Target="slides/slide34.xml"/><Relationship Id="rId5" Type="http://schemas.openxmlformats.org/officeDocument/2006/relationships/slide" Target="slides/slide25.xml"/><Relationship Id="rId10" Type="http://schemas.openxmlformats.org/officeDocument/2006/relationships/slide" Target="slides/slide46.xml"/><Relationship Id="rId4" Type="http://schemas.openxmlformats.org/officeDocument/2006/relationships/slide" Target="slides/slide19.xml"/><Relationship Id="rId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E5AD7ABD-5E57-416D-9E69-0F3A057DAB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6D3519C1-5887-4BFA-81FB-A9515B6D81BD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C39041F7-F551-4C82-9C53-D4DEC1D66E2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12B34021-31A0-42A0-99AC-70D78C83F40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22886" name="Rectangle 6">
            <a:extLst>
              <a:ext uri="{FF2B5EF4-FFF2-40B4-BE49-F238E27FC236}">
                <a16:creationId xmlns:a16="http://schemas.microsoft.com/office/drawing/2014/main" id="{4D697CB8-3340-46D0-990E-F383445177D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C4B07C69-6002-40E4-B246-0B1481DCA6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F0288C35-B5B1-42CF-95F2-114B569471AE}" type="slidenum">
              <a:rPr lang="en-US" altLang="en-US"/>
              <a:pPr/>
              <a:t>‹#›</a:t>
            </a:fld>
            <a:endParaRPr lang="th-T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1pPr>
    <a:lvl2pPr marL="4572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2pPr>
    <a:lvl3pPr marL="9144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3pPr>
    <a:lvl4pPr marL="13716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4pPr>
    <a:lvl5pPr marL="1828800" algn="l" rtl="0" eaLnBrk="0" fontAlgn="base" hangingPunct="0">
      <a:spcBef>
        <a:spcPct val="3000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Angsana New" pitchFamily="18" charset="-120"/>
        <a:cs typeface="Angsana New" pitchFamily="18" charset="-34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DB4A6FC-ADB5-4D8F-80BF-6E36C45CCA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fld id="{74C2E9BF-35FE-4BD0-A597-C985CA115FD9}" type="slidenum">
              <a:rPr lang="en-US" altLang="en-US" sz="1200"/>
              <a:pPr/>
              <a:t>7</a:t>
            </a:fld>
            <a:endParaRPr lang="th-TH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345C839-B316-47AF-9815-62FE7A7A77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BD0A27B-BA9B-4FB6-A280-D0844BA0E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BBA237EF-C7D6-4922-ABF0-7388040DD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fld id="{378B375A-EB4A-4684-990E-A240E1E793D9}" type="slidenum">
              <a:rPr lang="en-US" altLang="en-US" sz="1200"/>
              <a:pPr/>
              <a:t>15</a:t>
            </a:fld>
            <a:endParaRPr lang="th-TH" altLang="en-US" sz="12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EA304535-E918-4B89-AB3E-53555B51C9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D4D38F4E-8F6E-4886-8FEF-27938EFE2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ea typeface="Angsana New" panose="02020603050405020304" pitchFamily="18" charset="-3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D4FE83-E13E-41E3-A913-E3CB9058C8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63A206-8CF4-4099-92AB-269F101962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F1DABE-D804-4185-B12C-AA8A5C2C2D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EAE491-CDFD-4BD5-A97D-D585382701B4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169515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257EFA-7DF7-4AE9-80D9-6D43F28798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1241C1F-26F7-487C-A15C-A641AAE8D1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7ED694C-B0C4-4866-9AC4-43C1C27759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310EAB-3293-49AF-93D3-0CEE532C6737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050628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CD33000-9D4B-43D4-9BED-67BA2F74DB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4B8C523-E2B4-447C-AB11-85EFC1A505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793D2A-7049-4BFB-B5BA-C9F3D201D92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F2B7E4-A657-402A-8BB2-A640EA1BD8C2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2960620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9C147C4-0EE2-498A-B395-3B9BB18747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45F0322-FA05-44CD-BC7F-1F57C7892C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D0E4F2-AF9C-41CE-B81C-C259F842B87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C63251-8ACC-4A9D-A344-E2BC60258606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659827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B2DFFFF-2D66-4BE2-88E0-DB042AF5152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698961F-97F9-4E7A-95F0-CDFD6DBE13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300B41A-401A-4EDB-B707-B5A3461526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6C8B06-9660-4CCA-A7F4-1934A4884A7F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74914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DDA268A-F8DA-4D6A-A47D-31B976A9C8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206015-A5E6-4915-887C-1034C5B534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C4D3B6-D79B-448F-A7A3-3EF80A4AA3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046930-3C15-455D-AED0-1E87E45AABAC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75973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383C4-D8C4-4226-B0D7-27B9C5AF1E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828DD-7152-4854-8D49-5A39A16B969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89CD65-0CC3-45B5-B184-650B9771DBA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C1F978-8F3E-4DBC-8F89-4E6B8E3F1B77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290494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6D70AEF-A9BF-4CA3-ACAC-9DDC7ACF64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1336E37-68C7-44F9-8A9D-229E22A540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CB3F78-EEBF-4E23-B171-E698748AC3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E58121-3AFC-4370-882C-E9C17B82A137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304186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365279-8A29-4083-BA6B-F39E2BC1657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C43A9B2-26A8-4984-BFBD-EDC665D686A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9D9F091-3E30-45BC-BABE-37E9F98009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758C34-2F54-4F18-B69A-232FF91F40B2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152755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506380E-3826-4B28-B602-598400BF2B3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80EA02D-3C5E-418A-B512-E717FFE559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F79B2B-B344-41CA-96E9-73E45E9DF5A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8A809-C174-4F5E-B605-998C6F18D094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23876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BFFA36-10E3-4B8C-8883-0F07DC6E2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C4D250-41C0-47B8-907E-D5225F8A9D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AE5629-D5C0-4830-9977-D6E60309C6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88E70D-4592-4FC9-BF1F-F3DAC3ED58F5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4039120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368920-E4C3-4343-A589-C1748C3469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9E6F0C-FB84-49E2-8B14-5B461631913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5344F-19D5-4680-857A-9771E6D5DE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8C9CC1-CB4D-4C49-8A45-C60290E29472}" type="slidenum">
              <a:rPr lang="en-US" altLang="en-US"/>
              <a:pPr/>
              <a:t>‹#›</a:t>
            </a:fld>
            <a:endParaRPr lang="th-TH" altLang="en-US"/>
          </a:p>
        </p:txBody>
      </p:sp>
    </p:spTree>
    <p:extLst>
      <p:ext uri="{BB962C8B-B14F-4D97-AF65-F5344CB8AC3E}">
        <p14:creationId xmlns:p14="http://schemas.microsoft.com/office/powerpoint/2010/main" val="121020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6652A97-7B31-476E-8428-5DA6093FCE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คลิกเพื่อแก้ไขลักษณะต้นแบบชื่อเรื่อง</a:t>
            </a: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CDBD894-A176-43C3-87DA-986B92E738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altLang="en-US"/>
              <a:t>คลิกเพื่อแก้ไขลักษณะของข้อความต้นแบบ</a:t>
            </a:r>
            <a:endParaRPr lang="en-US" altLang="en-US"/>
          </a:p>
          <a:p>
            <a:pPr lvl="1"/>
            <a:r>
              <a:rPr lang="th-TH" altLang="en-US"/>
              <a:t>ระดับที่สอง</a:t>
            </a:r>
            <a:endParaRPr lang="en-US" altLang="en-US"/>
          </a:p>
          <a:p>
            <a:pPr lvl="2"/>
            <a:r>
              <a:rPr lang="th-TH" altLang="en-US"/>
              <a:t>ระดับที่สาม</a:t>
            </a:r>
            <a:endParaRPr lang="en-US" altLang="en-US"/>
          </a:p>
          <a:p>
            <a:pPr lvl="3"/>
            <a:r>
              <a:rPr lang="th-TH" altLang="en-US"/>
              <a:t>ระดับที่สี่</a:t>
            </a:r>
            <a:endParaRPr lang="en-US" altLang="en-US"/>
          </a:p>
          <a:p>
            <a:pPr lvl="4"/>
            <a:r>
              <a:rPr lang="th-TH" altLang="en-US"/>
              <a:t>ระดับที่ห้า</a:t>
            </a: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CAAF236-37DB-4AC3-BA57-EC4EECCBAA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24B635D-4364-445B-96F0-8DCD22EB284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a typeface="+mn-ea"/>
                <a:cs typeface="Angsana New" pitchFamily="18" charset="-34"/>
              </a:defRPr>
            </a:lvl1pPr>
          </a:lstStyle>
          <a:p>
            <a:pPr>
              <a:defRPr/>
            </a:pPr>
            <a:endParaRPr lang="th-TH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C6717AA-3242-42F4-AC8B-2388389418F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1ED80AD7-56CD-4EE2-B22C-E2172CE18C3C}" type="slidenum">
              <a:rPr lang="en-US" altLang="en-US"/>
              <a:pPr/>
              <a:t>‹#›</a:t>
            </a:fld>
            <a:endParaRPr lang="th-TH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Angsana New" pitchFamily="18" charset="-12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Angsana New" pitchFamily="18" charset="-120"/>
          <a:cs typeface="Angsana New" pitchFamily="18" charset="-34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Angsana New" pitchFamily="18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4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8.png"/><Relationship Id="rId4" Type="http://schemas.openxmlformats.org/officeDocument/2006/relationships/oleObject" Target="../embeddings/oleObject6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51.png"/><Relationship Id="rId4" Type="http://schemas.openxmlformats.org/officeDocument/2006/relationships/oleObject" Target="../embeddings/oleObject9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54.png"/><Relationship Id="rId4" Type="http://schemas.openxmlformats.org/officeDocument/2006/relationships/oleObject" Target="../embeddings/oleObject1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oleObject" Target="../embeddings/oleObject17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93D48678-9472-4584-9393-241CD7110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3" y="844550"/>
            <a:ext cx="7807325" cy="299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000" b="1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 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n-US" sz="2000" b="1">
              <a:solidFill>
                <a:srgbClr val="FF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an Engineering Drawing</a:t>
            </a:r>
          </a:p>
        </p:txBody>
      </p:sp>
      <p:pic>
        <p:nvPicPr>
          <p:cNvPr id="3075" name="Picture 6" descr="pic_draftman">
            <a:extLst>
              <a:ext uri="{FF2B5EF4-FFF2-40B4-BE49-F238E27FC236}">
                <a16:creationId xmlns:a16="http://schemas.microsoft.com/office/drawing/2014/main" id="{384A6DFF-F6D8-440A-86D3-9ADAA688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4251325"/>
            <a:ext cx="3486150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 descr="DraftmanLamps">
            <a:extLst>
              <a:ext uri="{FF2B5EF4-FFF2-40B4-BE49-F238E27FC236}">
                <a16:creationId xmlns:a16="http://schemas.microsoft.com/office/drawing/2014/main" id="{4745654B-7D21-4E48-9DF9-1243AD0A2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752600"/>
            <a:ext cx="41910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>
            <a:extLst>
              <a:ext uri="{FF2B5EF4-FFF2-40B4-BE49-F238E27FC236}">
                <a16:creationId xmlns:a16="http://schemas.microsoft.com/office/drawing/2014/main" id="{6312A978-E9FD-401B-877D-48C8657617F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1150" y="488950"/>
            <a:ext cx="5522913" cy="2309813"/>
          </a:xfrm>
        </p:spPr>
        <p:txBody>
          <a:bodyPr anchor="ctr"/>
          <a:lstStyle/>
          <a:p>
            <a:pPr algn="l" eaLnBrk="1" hangingPunct="1"/>
            <a:r>
              <a:rPr lang="en-US" altLang="en-US" sz="64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Engineering Drawing</a:t>
            </a:r>
          </a:p>
        </p:txBody>
      </p:sp>
    </p:spTree>
  </p:cSld>
  <p:clrMapOvr>
    <a:masterClrMapping/>
  </p:clrMapOvr>
  <p:transition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42" name="Group 102">
            <a:extLst>
              <a:ext uri="{FF2B5EF4-FFF2-40B4-BE49-F238E27FC236}">
                <a16:creationId xmlns:a16="http://schemas.microsoft.com/office/drawing/2014/main" id="{E3DEB15E-499E-4309-88E1-595208B85C9D}"/>
              </a:ext>
            </a:extLst>
          </p:cNvPr>
          <p:cNvGrpSpPr>
            <a:grpSpLocks/>
          </p:cNvGrpSpPr>
          <p:nvPr/>
        </p:nvGrpSpPr>
        <p:grpSpPr bwMode="auto">
          <a:xfrm>
            <a:off x="4132263" y="2968625"/>
            <a:ext cx="4738687" cy="3633788"/>
            <a:chOff x="2603" y="1870"/>
            <a:chExt cx="2985" cy="2289"/>
          </a:xfrm>
        </p:grpSpPr>
        <p:sp>
          <p:nvSpPr>
            <p:cNvPr id="14411" name="Rectangle 18">
              <a:extLst>
                <a:ext uri="{FF2B5EF4-FFF2-40B4-BE49-F238E27FC236}">
                  <a16:creationId xmlns:a16="http://schemas.microsoft.com/office/drawing/2014/main" id="{917A56D1-A12B-470C-B668-B0A768AF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" y="1870"/>
              <a:ext cx="2985" cy="22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2" name="Rectangle 19">
              <a:extLst>
                <a:ext uri="{FF2B5EF4-FFF2-40B4-BE49-F238E27FC236}">
                  <a16:creationId xmlns:a16="http://schemas.microsoft.com/office/drawing/2014/main" id="{507DC886-FDCD-4E47-B55F-C946C6CAE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7" y="1952"/>
              <a:ext cx="2833" cy="212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3" name="Rectangle 21">
              <a:extLst>
                <a:ext uri="{FF2B5EF4-FFF2-40B4-BE49-F238E27FC236}">
                  <a16:creationId xmlns:a16="http://schemas.microsoft.com/office/drawing/2014/main" id="{16E694BB-4D85-4D6B-AD70-330A251D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" y="3784"/>
              <a:ext cx="853" cy="29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14" name="Rectangle 22">
              <a:extLst>
                <a:ext uri="{FF2B5EF4-FFF2-40B4-BE49-F238E27FC236}">
                  <a16:creationId xmlns:a16="http://schemas.microsoft.com/office/drawing/2014/main" id="{BDC3C1DE-9E2F-4757-8CCD-ABE05E6CE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8" y="3927"/>
              <a:ext cx="853" cy="15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12667" name="Rectangle 27">
            <a:extLst>
              <a:ext uri="{FF2B5EF4-FFF2-40B4-BE49-F238E27FC236}">
                <a16:creationId xmlns:a16="http://schemas.microsoft.com/office/drawing/2014/main" id="{B1F114D0-BDA7-43D5-B19F-E78DADFD69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169988"/>
            <a:ext cx="8834438" cy="13890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737871A9-8E30-4A65-B6A5-8CF5AF8412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301625"/>
            <a:ext cx="82819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 of Engineering Drawing</a:t>
            </a:r>
          </a:p>
        </p:txBody>
      </p:sp>
      <p:sp>
        <p:nvSpPr>
          <p:cNvPr id="112644" name="Text Box 4">
            <a:extLst>
              <a:ext uri="{FF2B5EF4-FFF2-40B4-BE49-F238E27FC236}">
                <a16:creationId xmlns:a16="http://schemas.microsoft.com/office/drawing/2014/main" id="{98D5DB20-CA3F-43AB-BA65-3711781B67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200" y="1209675"/>
            <a:ext cx="8964313" cy="114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Engineering drawings are made up of  </a:t>
            </a:r>
            <a:r>
              <a:rPr lang="en-US" altLang="en-US" sz="26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graphics  language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 </a:t>
            </a:r>
            <a:r>
              <a:rPr lang="en-US" altLang="en-US" sz="2600" b="1" i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word  language</a:t>
            </a:r>
            <a:r>
              <a:rPr lang="en-US" altLang="en-US" sz="26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12660" name="Picture 20">
            <a:extLst>
              <a:ext uri="{FF2B5EF4-FFF2-40B4-BE49-F238E27FC236}">
                <a16:creationId xmlns:a16="http://schemas.microsoft.com/office/drawing/2014/main" id="{DADC4975-1C79-474E-A9DF-5852CB40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325" y="3249613"/>
            <a:ext cx="3171825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2664" name="Group 24">
            <a:extLst>
              <a:ext uri="{FF2B5EF4-FFF2-40B4-BE49-F238E27FC236}">
                <a16:creationId xmlns:a16="http://schemas.microsoft.com/office/drawing/2014/main" id="{823F2A5E-B5E9-4A25-9194-91DF6FF4E4D8}"/>
              </a:ext>
            </a:extLst>
          </p:cNvPr>
          <p:cNvGrpSpPr>
            <a:grpSpLocks/>
          </p:cNvGrpSpPr>
          <p:nvPr/>
        </p:nvGrpSpPr>
        <p:grpSpPr bwMode="auto">
          <a:xfrm>
            <a:off x="160338" y="3429000"/>
            <a:ext cx="3735387" cy="1949450"/>
            <a:chOff x="101" y="2160"/>
            <a:chExt cx="2353" cy="1228"/>
          </a:xfrm>
        </p:grpSpPr>
        <p:pic>
          <p:nvPicPr>
            <p:cNvPr id="14409" name="Picture 17">
              <a:extLst>
                <a:ext uri="{FF2B5EF4-FFF2-40B4-BE49-F238E27FC236}">
                  <a16:creationId xmlns:a16="http://schemas.microsoft.com/office/drawing/2014/main" id="{6680C1FF-1770-4513-906A-FC51C647E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" y="2160"/>
              <a:ext cx="1629" cy="1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410" name="AutoShape 23">
              <a:extLst>
                <a:ext uri="{FF2B5EF4-FFF2-40B4-BE49-F238E27FC236}">
                  <a16:creationId xmlns:a16="http://schemas.microsoft.com/office/drawing/2014/main" id="{5110853E-2679-406A-B3C1-90911377F2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2686"/>
              <a:ext cx="621" cy="396"/>
            </a:xfrm>
            <a:prstGeom prst="rightArrow">
              <a:avLst>
                <a:gd name="adj1" fmla="val 61620"/>
                <a:gd name="adj2" fmla="val 46719"/>
              </a:avLst>
            </a:prstGeom>
            <a:gradFill rotWithShape="1">
              <a:gsLst>
                <a:gs pos="0">
                  <a:srgbClr val="9EC5D8"/>
                </a:gs>
                <a:gs pos="100000">
                  <a:srgbClr val="006699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12739" name="Group 99">
            <a:extLst>
              <a:ext uri="{FF2B5EF4-FFF2-40B4-BE49-F238E27FC236}">
                <a16:creationId xmlns:a16="http://schemas.microsoft.com/office/drawing/2014/main" id="{DAC72668-0D75-4D0C-BA52-6058E06DC5D1}"/>
              </a:ext>
            </a:extLst>
          </p:cNvPr>
          <p:cNvGrpSpPr>
            <a:grpSpLocks/>
          </p:cNvGrpSpPr>
          <p:nvPr/>
        </p:nvGrpSpPr>
        <p:grpSpPr bwMode="auto">
          <a:xfrm>
            <a:off x="192088" y="2791929"/>
            <a:ext cx="3835400" cy="3965575"/>
            <a:chOff x="121" y="1742"/>
            <a:chExt cx="2416" cy="2498"/>
          </a:xfrm>
        </p:grpSpPr>
        <p:sp>
          <p:nvSpPr>
            <p:cNvPr id="14405" name="Rectangle 25">
              <a:extLst>
                <a:ext uri="{FF2B5EF4-FFF2-40B4-BE49-F238E27FC236}">
                  <a16:creationId xmlns:a16="http://schemas.microsoft.com/office/drawing/2014/main" id="{32FE1EF0-58DE-43EC-A21D-88905BBDB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" y="1742"/>
              <a:ext cx="2416" cy="2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grpSp>
          <p:nvGrpSpPr>
            <p:cNvPr id="14406" name="Group 98">
              <a:extLst>
                <a:ext uri="{FF2B5EF4-FFF2-40B4-BE49-F238E27FC236}">
                  <a16:creationId xmlns:a16="http://schemas.microsoft.com/office/drawing/2014/main" id="{8B586202-63C4-44F0-934D-261C3E2ED2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2" y="1803"/>
              <a:ext cx="1487" cy="1040"/>
              <a:chOff x="472" y="1803"/>
              <a:chExt cx="1487" cy="1040"/>
            </a:xfrm>
          </p:grpSpPr>
          <p:sp>
            <p:nvSpPr>
              <p:cNvPr id="14407" name="Rectangle 28">
                <a:extLst>
                  <a:ext uri="{FF2B5EF4-FFF2-40B4-BE49-F238E27FC236}">
                    <a16:creationId xmlns:a16="http://schemas.microsoft.com/office/drawing/2014/main" id="{979C1BD8-A853-4968-AB9D-8CFB40B6D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8" y="1803"/>
                <a:ext cx="1030" cy="55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600" b="1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Graphics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600" b="1" i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language</a:t>
                </a:r>
              </a:p>
            </p:txBody>
          </p:sp>
          <p:sp>
            <p:nvSpPr>
              <p:cNvPr id="14408" name="Text Box 30">
                <a:extLst>
                  <a:ext uri="{FF2B5EF4-FFF2-40B4-BE49-F238E27FC236}">
                    <a16:creationId xmlns:a16="http://schemas.microsoft.com/office/drawing/2014/main" id="{7AE82072-2757-469A-BEB6-6A18532B7D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2" y="2363"/>
                <a:ext cx="1487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Describe a shape</a:t>
                </a:r>
                <a:b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2200">
                    <a:latin typeface="Arial" panose="020B0604020202020204" pitchFamily="34" charset="0"/>
                    <a:cs typeface="Arial" panose="020B0604020202020204" pitchFamily="34" charset="0"/>
                  </a:rPr>
                  <a:t>(mainly).</a:t>
                </a:r>
              </a:p>
            </p:txBody>
          </p:sp>
        </p:grpSp>
      </p:grpSp>
      <p:grpSp>
        <p:nvGrpSpPr>
          <p:cNvPr id="112737" name="Group 97">
            <a:extLst>
              <a:ext uri="{FF2B5EF4-FFF2-40B4-BE49-F238E27FC236}">
                <a16:creationId xmlns:a16="http://schemas.microsoft.com/office/drawing/2014/main" id="{B048FC2C-4F1A-46DE-A158-1FFD035B3703}"/>
              </a:ext>
            </a:extLst>
          </p:cNvPr>
          <p:cNvGrpSpPr>
            <a:grpSpLocks/>
          </p:cNvGrpSpPr>
          <p:nvPr/>
        </p:nvGrpSpPr>
        <p:grpSpPr bwMode="auto">
          <a:xfrm>
            <a:off x="215900" y="4884738"/>
            <a:ext cx="3681413" cy="1717675"/>
            <a:chOff x="136" y="3077"/>
            <a:chExt cx="2319" cy="1082"/>
          </a:xfrm>
        </p:grpSpPr>
        <p:sp>
          <p:nvSpPr>
            <p:cNvPr id="14403" name="Rectangle 29">
              <a:extLst>
                <a:ext uri="{FF2B5EF4-FFF2-40B4-BE49-F238E27FC236}">
                  <a16:creationId xmlns:a16="http://schemas.microsoft.com/office/drawing/2014/main" id="{FAABC771-804A-4711-974E-08C407398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" y="3077"/>
              <a:ext cx="1030" cy="5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 i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language</a:t>
              </a:r>
            </a:p>
          </p:txBody>
        </p:sp>
        <p:sp>
          <p:nvSpPr>
            <p:cNvPr id="14404" name="Text Box 31">
              <a:extLst>
                <a:ext uri="{FF2B5EF4-FFF2-40B4-BE49-F238E27FC236}">
                  <a16:creationId xmlns:a16="http://schemas.microsoft.com/office/drawing/2014/main" id="{2CA5A420-DC54-4C44-A6D0-52021A4ECC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" y="3679"/>
              <a:ext cx="231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  <a:t>Describe size, location and</a:t>
              </a:r>
              <a:b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200">
                  <a:latin typeface="Arial" panose="020B0604020202020204" pitchFamily="34" charset="0"/>
                  <a:cs typeface="Arial" panose="020B0604020202020204" pitchFamily="34" charset="0"/>
                </a:rPr>
                <a:t>specification of the object.</a:t>
              </a:r>
            </a:p>
          </p:txBody>
        </p:sp>
      </p:grpSp>
      <p:grpSp>
        <p:nvGrpSpPr>
          <p:cNvPr id="112741" name="Group 101">
            <a:extLst>
              <a:ext uri="{FF2B5EF4-FFF2-40B4-BE49-F238E27FC236}">
                <a16:creationId xmlns:a16="http://schemas.microsoft.com/office/drawing/2014/main" id="{CDAB1D55-EC2C-42AF-9F37-13AA55A98EC0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3230563"/>
            <a:ext cx="2527300" cy="2725737"/>
            <a:chOff x="2763" y="2035"/>
            <a:chExt cx="1592" cy="1717"/>
          </a:xfrm>
        </p:grpSpPr>
        <p:sp>
          <p:nvSpPr>
            <p:cNvPr id="14400" name="Oval 33">
              <a:extLst>
                <a:ext uri="{FF2B5EF4-FFF2-40B4-BE49-F238E27FC236}">
                  <a16:creationId xmlns:a16="http://schemas.microsoft.com/office/drawing/2014/main" id="{EE0FD26B-9451-4144-983F-6A1076095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9" y="2035"/>
              <a:ext cx="845" cy="30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01" name="Oval 34">
              <a:extLst>
                <a:ext uri="{FF2B5EF4-FFF2-40B4-BE49-F238E27FC236}">
                  <a16:creationId xmlns:a16="http://schemas.microsoft.com/office/drawing/2014/main" id="{4901A06D-D68F-420A-B7DC-EFE097659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7" y="3092"/>
              <a:ext cx="418" cy="425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4402" name="Oval 35">
              <a:extLst>
                <a:ext uri="{FF2B5EF4-FFF2-40B4-BE49-F238E27FC236}">
                  <a16:creationId xmlns:a16="http://schemas.microsoft.com/office/drawing/2014/main" id="{B97FE8E3-7AEC-4D94-831F-D5F9B35703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3" y="3521"/>
              <a:ext cx="236" cy="23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12740" name="Group 100">
            <a:extLst>
              <a:ext uri="{FF2B5EF4-FFF2-40B4-BE49-F238E27FC236}">
                <a16:creationId xmlns:a16="http://schemas.microsoft.com/office/drawing/2014/main" id="{7D15521E-E50F-4510-8135-AFA2AA3129E6}"/>
              </a:ext>
            </a:extLst>
          </p:cNvPr>
          <p:cNvGrpSpPr>
            <a:grpSpLocks/>
          </p:cNvGrpSpPr>
          <p:nvPr/>
        </p:nvGrpSpPr>
        <p:grpSpPr bwMode="auto">
          <a:xfrm>
            <a:off x="4822825" y="3825875"/>
            <a:ext cx="2028825" cy="2087563"/>
            <a:chOff x="3038" y="2410"/>
            <a:chExt cx="1278" cy="1315"/>
          </a:xfrm>
        </p:grpSpPr>
        <p:grpSp>
          <p:nvGrpSpPr>
            <p:cNvPr id="14348" name="Group 96">
              <a:extLst>
                <a:ext uri="{FF2B5EF4-FFF2-40B4-BE49-F238E27FC236}">
                  <a16:creationId xmlns:a16="http://schemas.microsoft.com/office/drawing/2014/main" id="{C86C08B6-98AB-4874-8964-070E76A90B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9" y="2410"/>
              <a:ext cx="1274" cy="520"/>
              <a:chOff x="3039" y="2410"/>
              <a:chExt cx="1274" cy="520"/>
            </a:xfrm>
          </p:grpSpPr>
          <p:sp>
            <p:nvSpPr>
              <p:cNvPr id="14372" name="Line 36">
                <a:extLst>
                  <a:ext uri="{FF2B5EF4-FFF2-40B4-BE49-F238E27FC236}">
                    <a16:creationId xmlns:a16="http://schemas.microsoft.com/office/drawing/2014/main" id="{C20579EF-3681-411D-8A06-7825C55A84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5" y="2415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73" name="Oval 37">
                <a:extLst>
                  <a:ext uri="{FF2B5EF4-FFF2-40B4-BE49-F238E27FC236}">
                    <a16:creationId xmlns:a16="http://schemas.microsoft.com/office/drawing/2014/main" id="{7E84A370-D1F9-432E-8B81-DAF62CCE2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4" name="Oval 38">
                <a:extLst>
                  <a:ext uri="{FF2B5EF4-FFF2-40B4-BE49-F238E27FC236}">
                    <a16:creationId xmlns:a16="http://schemas.microsoft.com/office/drawing/2014/main" id="{F7DCE42E-2251-4219-9091-E2BF62B717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5" name="Oval 39">
                <a:extLst>
                  <a:ext uri="{FF2B5EF4-FFF2-40B4-BE49-F238E27FC236}">
                    <a16:creationId xmlns:a16="http://schemas.microsoft.com/office/drawing/2014/main" id="{833F0C4B-B7F7-4059-8D65-F024BDBD9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7" y="2559"/>
                <a:ext cx="159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76" name="Line 40">
                <a:extLst>
                  <a:ext uri="{FF2B5EF4-FFF2-40B4-BE49-F238E27FC236}">
                    <a16:creationId xmlns:a16="http://schemas.microsoft.com/office/drawing/2014/main" id="{36920FE2-162F-4AED-89CB-E8E16BF6A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58" y="2850"/>
                <a:ext cx="843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77" name="Arc 41">
                <a:extLst>
                  <a:ext uri="{FF2B5EF4-FFF2-40B4-BE49-F238E27FC236}">
                    <a16:creationId xmlns:a16="http://schemas.microsoft.com/office/drawing/2014/main" id="{D0EF81D4-6813-4100-AD0B-EFC801F8DE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" y="2416"/>
                <a:ext cx="218" cy="435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78" name="Arc 42">
                <a:extLst>
                  <a:ext uri="{FF2B5EF4-FFF2-40B4-BE49-F238E27FC236}">
                    <a16:creationId xmlns:a16="http://schemas.microsoft.com/office/drawing/2014/main" id="{BF0F8843-BAE2-44E2-9B3A-6388F55BB69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039" y="2416"/>
                <a:ext cx="218" cy="435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79" name="Line 43">
                <a:extLst>
                  <a:ext uri="{FF2B5EF4-FFF2-40B4-BE49-F238E27FC236}">
                    <a16:creationId xmlns:a16="http://schemas.microsoft.com/office/drawing/2014/main" id="{57448ED2-FC9D-4B28-9B9B-449F4EFD5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3" y="2412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80" name="Line 44">
                <a:extLst>
                  <a:ext uri="{FF2B5EF4-FFF2-40B4-BE49-F238E27FC236}">
                    <a16:creationId xmlns:a16="http://schemas.microsoft.com/office/drawing/2014/main" id="{B05D4BE5-D47E-4D9D-AA01-607C59508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2" y="2415"/>
                <a:ext cx="0" cy="44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81" name="Freeform 47">
                <a:extLst>
                  <a:ext uri="{FF2B5EF4-FFF2-40B4-BE49-F238E27FC236}">
                    <a16:creationId xmlns:a16="http://schemas.microsoft.com/office/drawing/2014/main" id="{02420CCB-B286-45CB-B22C-A5F06D47F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0" y="2847"/>
                <a:ext cx="309" cy="78"/>
              </a:xfrm>
              <a:custGeom>
                <a:avLst/>
                <a:gdLst>
                  <a:gd name="T0" fmla="*/ 0 w 309"/>
                  <a:gd name="T1" fmla="*/ 0 h 78"/>
                  <a:gd name="T2" fmla="*/ 0 w 309"/>
                  <a:gd name="T3" fmla="*/ 78 h 78"/>
                  <a:gd name="T4" fmla="*/ 309 w 309"/>
                  <a:gd name="T5" fmla="*/ 78 h 78"/>
                  <a:gd name="T6" fmla="*/ 309 w 309"/>
                  <a:gd name="T7" fmla="*/ 3 h 7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09" h="78">
                    <a:moveTo>
                      <a:pt x="0" y="0"/>
                    </a:moveTo>
                    <a:lnTo>
                      <a:pt x="0" y="78"/>
                    </a:lnTo>
                    <a:lnTo>
                      <a:pt x="309" y="78"/>
                    </a:lnTo>
                    <a:lnTo>
                      <a:pt x="309" y="3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4382" name="Group 57">
                <a:extLst>
                  <a:ext uri="{FF2B5EF4-FFF2-40B4-BE49-F238E27FC236}">
                    <a16:creationId xmlns:a16="http://schemas.microsoft.com/office/drawing/2014/main" id="{68AD938F-1858-4DEB-8480-8E5AB892C8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4" y="2412"/>
                <a:ext cx="1" cy="518"/>
                <a:chOff x="3554" y="2412"/>
                <a:chExt cx="1" cy="518"/>
              </a:xfrm>
            </p:grpSpPr>
            <p:sp>
              <p:nvSpPr>
                <p:cNvPr id="14392" name="Line 49">
                  <a:extLst>
                    <a:ext uri="{FF2B5EF4-FFF2-40B4-BE49-F238E27FC236}">
                      <a16:creationId xmlns:a16="http://schemas.microsoft.com/office/drawing/2014/main" id="{8C41F53C-176E-4170-9320-A2A685257F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3" name="Line 50">
                  <a:extLst>
                    <a:ext uri="{FF2B5EF4-FFF2-40B4-BE49-F238E27FC236}">
                      <a16:creationId xmlns:a16="http://schemas.microsoft.com/office/drawing/2014/main" id="{FEE0DBDC-875D-4F05-9968-F22A0551AF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4" name="Line 51">
                  <a:extLst>
                    <a:ext uri="{FF2B5EF4-FFF2-40B4-BE49-F238E27FC236}">
                      <a16:creationId xmlns:a16="http://schemas.microsoft.com/office/drawing/2014/main" id="{9F73E503-AAD8-449D-B60C-F56335A4C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5" name="Line 52">
                  <a:extLst>
                    <a:ext uri="{FF2B5EF4-FFF2-40B4-BE49-F238E27FC236}">
                      <a16:creationId xmlns:a16="http://schemas.microsoft.com/office/drawing/2014/main" id="{5F6669D4-4E0C-42C7-B38F-2613745A9F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6" name="Line 53">
                  <a:extLst>
                    <a:ext uri="{FF2B5EF4-FFF2-40B4-BE49-F238E27FC236}">
                      <a16:creationId xmlns:a16="http://schemas.microsoft.com/office/drawing/2014/main" id="{7FC5592E-BC92-4469-A5E7-AB886E73C4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7" name="Line 54">
                  <a:extLst>
                    <a:ext uri="{FF2B5EF4-FFF2-40B4-BE49-F238E27FC236}">
                      <a16:creationId xmlns:a16="http://schemas.microsoft.com/office/drawing/2014/main" id="{C3168B28-81A5-4B33-A8DC-4D7F09B0D7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8" name="Line 55">
                  <a:extLst>
                    <a:ext uri="{FF2B5EF4-FFF2-40B4-BE49-F238E27FC236}">
                      <a16:creationId xmlns:a16="http://schemas.microsoft.com/office/drawing/2014/main" id="{6A907AC2-098F-4046-91D3-77BBD9A316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9" name="Line 56">
                  <a:extLst>
                    <a:ext uri="{FF2B5EF4-FFF2-40B4-BE49-F238E27FC236}">
                      <a16:creationId xmlns:a16="http://schemas.microsoft.com/office/drawing/2014/main" id="{34C533E1-1E0A-4DDF-9661-5412DDDEC1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4383" name="Group 58">
                <a:extLst>
                  <a:ext uri="{FF2B5EF4-FFF2-40B4-BE49-F238E27FC236}">
                    <a16:creationId xmlns:a16="http://schemas.microsoft.com/office/drawing/2014/main" id="{22FF8133-B88C-46FC-9368-993CC4A090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2" y="2410"/>
                <a:ext cx="1" cy="518"/>
                <a:chOff x="3554" y="2412"/>
                <a:chExt cx="1" cy="518"/>
              </a:xfrm>
            </p:grpSpPr>
            <p:sp>
              <p:nvSpPr>
                <p:cNvPr id="14384" name="Line 59">
                  <a:extLst>
                    <a:ext uri="{FF2B5EF4-FFF2-40B4-BE49-F238E27FC236}">
                      <a16:creationId xmlns:a16="http://schemas.microsoft.com/office/drawing/2014/main" id="{E49C3924-12DF-4799-9154-7C13F2B7A4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12"/>
                  <a:ext cx="0" cy="5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85" name="Line 60">
                  <a:extLst>
                    <a:ext uri="{FF2B5EF4-FFF2-40B4-BE49-F238E27FC236}">
                      <a16:creationId xmlns:a16="http://schemas.microsoft.com/office/drawing/2014/main" id="{5F92EFDE-8DE1-43E6-8989-324D2C8CF8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489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86" name="Line 61">
                  <a:extLst>
                    <a:ext uri="{FF2B5EF4-FFF2-40B4-BE49-F238E27FC236}">
                      <a16:creationId xmlns:a16="http://schemas.microsoft.com/office/drawing/2014/main" id="{4B03771B-6AE9-493D-BAC9-25189ADA72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557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87" name="Line 62">
                  <a:extLst>
                    <a:ext uri="{FF2B5EF4-FFF2-40B4-BE49-F238E27FC236}">
                      <a16:creationId xmlns:a16="http://schemas.microsoft.com/office/drawing/2014/main" id="{363066E8-E499-4894-BEF1-8B3F0F7139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21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88" name="Line 63">
                  <a:extLst>
                    <a:ext uri="{FF2B5EF4-FFF2-40B4-BE49-F238E27FC236}">
                      <a16:creationId xmlns:a16="http://schemas.microsoft.com/office/drawing/2014/main" id="{79A74B75-4388-429F-B054-5B74DAC8CD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692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89" name="Line 64">
                  <a:extLst>
                    <a:ext uri="{FF2B5EF4-FFF2-40B4-BE49-F238E27FC236}">
                      <a16:creationId xmlns:a16="http://schemas.microsoft.com/office/drawing/2014/main" id="{E80916CC-0AF0-4B62-9B3D-4E32DC0E69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760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0" name="Line 65">
                  <a:extLst>
                    <a:ext uri="{FF2B5EF4-FFF2-40B4-BE49-F238E27FC236}">
                      <a16:creationId xmlns:a16="http://schemas.microsoft.com/office/drawing/2014/main" id="{7C7454BA-5220-4BBF-B6C6-D0E068BD09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5" y="2824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91" name="Line 66">
                  <a:extLst>
                    <a:ext uri="{FF2B5EF4-FFF2-40B4-BE49-F238E27FC236}">
                      <a16:creationId xmlns:a16="http://schemas.microsoft.com/office/drawing/2014/main" id="{8010B5FA-543E-4393-98DE-2C6F41D2EC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54" y="2893"/>
                  <a:ext cx="0" cy="37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grpSp>
          <p:nvGrpSpPr>
            <p:cNvPr id="14349" name="Group 95">
              <a:extLst>
                <a:ext uri="{FF2B5EF4-FFF2-40B4-BE49-F238E27FC236}">
                  <a16:creationId xmlns:a16="http://schemas.microsoft.com/office/drawing/2014/main" id="{04662EC4-0326-4F65-8C2C-A0CDCC41B6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8" y="3265"/>
              <a:ext cx="1278" cy="460"/>
              <a:chOff x="3038" y="3265"/>
              <a:chExt cx="1278" cy="460"/>
            </a:xfrm>
          </p:grpSpPr>
          <p:sp>
            <p:nvSpPr>
              <p:cNvPr id="14350" name="Oval 67">
                <a:extLst>
                  <a:ext uri="{FF2B5EF4-FFF2-40B4-BE49-F238E27FC236}">
                    <a16:creationId xmlns:a16="http://schemas.microsoft.com/office/drawing/2014/main" id="{8AF43E1E-5A93-42AC-B3AC-7422D1A7F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7" y="3377"/>
                <a:ext cx="219" cy="21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51" name="Oval 68">
                <a:extLst>
                  <a:ext uri="{FF2B5EF4-FFF2-40B4-BE49-F238E27FC236}">
                    <a16:creationId xmlns:a16="http://schemas.microsoft.com/office/drawing/2014/main" id="{CAA1B082-9E9A-4A26-9BB8-B0ABDC1C50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5" y="3333"/>
                <a:ext cx="309" cy="30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14352" name="Freeform 69">
                <a:extLst>
                  <a:ext uri="{FF2B5EF4-FFF2-40B4-BE49-F238E27FC236}">
                    <a16:creationId xmlns:a16="http://schemas.microsoft.com/office/drawing/2014/main" id="{214F39F2-AC18-48DD-B237-1B8541B41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8" y="3556"/>
                <a:ext cx="1278" cy="166"/>
              </a:xfrm>
              <a:custGeom>
                <a:avLst/>
                <a:gdLst>
                  <a:gd name="T0" fmla="*/ 300 w 1278"/>
                  <a:gd name="T1" fmla="*/ 4 h 166"/>
                  <a:gd name="T2" fmla="*/ 2 w 1278"/>
                  <a:gd name="T3" fmla="*/ 0 h 166"/>
                  <a:gd name="T4" fmla="*/ 0 w 1278"/>
                  <a:gd name="T5" fmla="*/ 166 h 166"/>
                  <a:gd name="T6" fmla="*/ 1278 w 1278"/>
                  <a:gd name="T7" fmla="*/ 164 h 166"/>
                  <a:gd name="T8" fmla="*/ 1278 w 1278"/>
                  <a:gd name="T9" fmla="*/ 4 h 166"/>
                  <a:gd name="T10" fmla="*/ 982 w 1278"/>
                  <a:gd name="T11" fmla="*/ 6 h 1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78" h="166">
                    <a:moveTo>
                      <a:pt x="300" y="4"/>
                    </a:moveTo>
                    <a:lnTo>
                      <a:pt x="2" y="0"/>
                    </a:lnTo>
                    <a:lnTo>
                      <a:pt x="0" y="166"/>
                    </a:lnTo>
                    <a:lnTo>
                      <a:pt x="1278" y="164"/>
                    </a:lnTo>
                    <a:lnTo>
                      <a:pt x="1278" y="4"/>
                    </a:lnTo>
                    <a:lnTo>
                      <a:pt x="982" y="6"/>
                    </a:ln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353" name="Arc 70">
                <a:extLst>
                  <a:ext uri="{FF2B5EF4-FFF2-40B4-BE49-F238E27FC236}">
                    <a16:creationId xmlns:a16="http://schemas.microsoft.com/office/drawing/2014/main" id="{9B687DF0-7F1A-47D6-A9E7-870D2D0F7619}"/>
                  </a:ext>
                </a:extLst>
              </p:cNvPr>
              <p:cNvSpPr>
                <a:spLocks/>
              </p:cNvSpPr>
              <p:nvPr/>
            </p:nvSpPr>
            <p:spPr bwMode="auto">
              <a:xfrm rot="-5400000">
                <a:off x="3559" y="3154"/>
                <a:ext cx="218" cy="439"/>
              </a:xfrm>
              <a:custGeom>
                <a:avLst/>
                <a:gdLst>
                  <a:gd name="T0" fmla="*/ 0 w 21600"/>
                  <a:gd name="T1" fmla="*/ 0 h 43199"/>
                  <a:gd name="T2" fmla="*/ 0 w 21600"/>
                  <a:gd name="T3" fmla="*/ 0 h 43199"/>
                  <a:gd name="T4" fmla="*/ 0 w 21600"/>
                  <a:gd name="T5" fmla="*/ 0 h 4319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43199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</a:path>
                  <a:path w="21600" h="43199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cubicBezTo>
                      <a:pt x="21600" y="33450"/>
                      <a:pt x="12052" y="43087"/>
                      <a:pt x="203" y="43199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4" name="Arc 71">
                <a:extLst>
                  <a:ext uri="{FF2B5EF4-FFF2-40B4-BE49-F238E27FC236}">
                    <a16:creationId xmlns:a16="http://schemas.microsoft.com/office/drawing/2014/main" id="{470F886C-ACFD-48F1-81D3-B263EB01C79D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3888" y="3471"/>
                <a:ext cx="132" cy="90"/>
              </a:xfrm>
              <a:custGeom>
                <a:avLst/>
                <a:gdLst>
                  <a:gd name="T0" fmla="*/ 0 w 23679"/>
                  <a:gd name="T1" fmla="*/ 0 h 21963"/>
                  <a:gd name="T2" fmla="*/ 0 w 23679"/>
                  <a:gd name="T3" fmla="*/ 0 h 21963"/>
                  <a:gd name="T4" fmla="*/ 0 w 23679"/>
                  <a:gd name="T5" fmla="*/ 0 h 219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lnTo>
                      <a:pt x="0" y="1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4355" name="Arc 72">
                <a:extLst>
                  <a:ext uri="{FF2B5EF4-FFF2-40B4-BE49-F238E27FC236}">
                    <a16:creationId xmlns:a16="http://schemas.microsoft.com/office/drawing/2014/main" id="{689114C5-07EC-4A8D-B34C-E8F258E9B340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3314" y="3469"/>
                <a:ext cx="132" cy="90"/>
              </a:xfrm>
              <a:custGeom>
                <a:avLst/>
                <a:gdLst>
                  <a:gd name="T0" fmla="*/ 0 w 23679"/>
                  <a:gd name="T1" fmla="*/ 0 h 21963"/>
                  <a:gd name="T2" fmla="*/ 0 w 23679"/>
                  <a:gd name="T3" fmla="*/ 0 h 21963"/>
                  <a:gd name="T4" fmla="*/ 0 w 23679"/>
                  <a:gd name="T5" fmla="*/ 0 h 219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3679" h="21963" fill="none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</a:path>
                  <a:path w="23679" h="21963" stroke="0" extrusionOk="0">
                    <a:moveTo>
                      <a:pt x="0" y="100"/>
                    </a:moveTo>
                    <a:cubicBezTo>
                      <a:pt x="691" y="33"/>
                      <a:pt x="1384" y="0"/>
                      <a:pt x="2079" y="0"/>
                    </a:cubicBezTo>
                    <a:cubicBezTo>
                      <a:pt x="14008" y="0"/>
                      <a:pt x="23679" y="9670"/>
                      <a:pt x="23679" y="21600"/>
                    </a:cubicBezTo>
                    <a:cubicBezTo>
                      <a:pt x="23679" y="21721"/>
                      <a:pt x="23677" y="21842"/>
                      <a:pt x="23675" y="21962"/>
                    </a:cubicBezTo>
                    <a:lnTo>
                      <a:pt x="2079" y="21600"/>
                    </a:lnTo>
                    <a:lnTo>
                      <a:pt x="0" y="1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14356" name="Group 86">
                <a:extLst>
                  <a:ext uri="{FF2B5EF4-FFF2-40B4-BE49-F238E27FC236}">
                    <a16:creationId xmlns:a16="http://schemas.microsoft.com/office/drawing/2014/main" id="{0CC94582-54AB-4992-8A8E-A1EBE307C6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77" y="3558"/>
                <a:ext cx="0" cy="165"/>
                <a:chOff x="3177" y="3558"/>
                <a:chExt cx="0" cy="165"/>
              </a:xfrm>
            </p:grpSpPr>
            <p:sp>
              <p:nvSpPr>
                <p:cNvPr id="14369" name="Line 74">
                  <a:extLst>
                    <a:ext uri="{FF2B5EF4-FFF2-40B4-BE49-F238E27FC236}">
                      <a16:creationId xmlns:a16="http://schemas.microsoft.com/office/drawing/2014/main" id="{0B3640D1-4330-4267-A4E8-6F3B06A886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70" name="Line 75">
                  <a:extLst>
                    <a:ext uri="{FF2B5EF4-FFF2-40B4-BE49-F238E27FC236}">
                      <a16:creationId xmlns:a16="http://schemas.microsoft.com/office/drawing/2014/main" id="{F8AAC82F-5C24-476E-A2F0-1847AB00A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71" name="Line 76">
                  <a:extLst>
                    <a:ext uri="{FF2B5EF4-FFF2-40B4-BE49-F238E27FC236}">
                      <a16:creationId xmlns:a16="http://schemas.microsoft.com/office/drawing/2014/main" id="{0961B9C3-0D73-40F8-BD9C-F7384F3228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4357" name="Group 85">
                <a:extLst>
                  <a:ext uri="{FF2B5EF4-FFF2-40B4-BE49-F238E27FC236}">
                    <a16:creationId xmlns:a16="http://schemas.microsoft.com/office/drawing/2014/main" id="{17A7338C-BAD9-4133-B06D-910BE4214F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37" y="3560"/>
                <a:ext cx="0" cy="165"/>
                <a:chOff x="3337" y="3560"/>
                <a:chExt cx="0" cy="165"/>
              </a:xfrm>
            </p:grpSpPr>
            <p:sp>
              <p:nvSpPr>
                <p:cNvPr id="14366" name="Line 82">
                  <a:extLst>
                    <a:ext uri="{FF2B5EF4-FFF2-40B4-BE49-F238E27FC236}">
                      <a16:creationId xmlns:a16="http://schemas.microsoft.com/office/drawing/2014/main" id="{C360B97B-833E-4483-A077-1E78CB902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560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7" name="Line 83">
                  <a:extLst>
                    <a:ext uri="{FF2B5EF4-FFF2-40B4-BE49-F238E27FC236}">
                      <a16:creationId xmlns:a16="http://schemas.microsoft.com/office/drawing/2014/main" id="{328994A6-AD33-4988-99E7-E68CDA1F48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615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8" name="Line 84">
                  <a:extLst>
                    <a:ext uri="{FF2B5EF4-FFF2-40B4-BE49-F238E27FC236}">
                      <a16:creationId xmlns:a16="http://schemas.microsoft.com/office/drawing/2014/main" id="{ED7C477B-AE6A-4F63-9D5A-477200795B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7" y="3683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4358" name="Group 87">
                <a:extLst>
                  <a:ext uri="{FF2B5EF4-FFF2-40B4-BE49-F238E27FC236}">
                    <a16:creationId xmlns:a16="http://schemas.microsoft.com/office/drawing/2014/main" id="{A2192E89-DAD0-4CF9-B446-D6CF481563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19" y="3558"/>
                <a:ext cx="0" cy="165"/>
                <a:chOff x="3177" y="3558"/>
                <a:chExt cx="0" cy="165"/>
              </a:xfrm>
            </p:grpSpPr>
            <p:sp>
              <p:nvSpPr>
                <p:cNvPr id="14363" name="Line 88">
                  <a:extLst>
                    <a:ext uri="{FF2B5EF4-FFF2-40B4-BE49-F238E27FC236}">
                      <a16:creationId xmlns:a16="http://schemas.microsoft.com/office/drawing/2014/main" id="{2FF1FF21-FE9B-4EA0-8BDC-46BCFB2D47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4" name="Line 89">
                  <a:extLst>
                    <a:ext uri="{FF2B5EF4-FFF2-40B4-BE49-F238E27FC236}">
                      <a16:creationId xmlns:a16="http://schemas.microsoft.com/office/drawing/2014/main" id="{921EA1B4-F98B-42ED-810A-60B1292E9A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5" name="Line 90">
                  <a:extLst>
                    <a:ext uri="{FF2B5EF4-FFF2-40B4-BE49-F238E27FC236}">
                      <a16:creationId xmlns:a16="http://schemas.microsoft.com/office/drawing/2014/main" id="{A4F0C304-1F2E-4EA5-AA71-FD364CE335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4359" name="Group 91">
                <a:extLst>
                  <a:ext uri="{FF2B5EF4-FFF2-40B4-BE49-F238E27FC236}">
                    <a16:creationId xmlns:a16="http://schemas.microsoft.com/office/drawing/2014/main" id="{C5E9E0A6-A270-4D1E-8041-FE62F27EFB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1" y="3558"/>
                <a:ext cx="0" cy="165"/>
                <a:chOff x="3177" y="3558"/>
                <a:chExt cx="0" cy="165"/>
              </a:xfrm>
            </p:grpSpPr>
            <p:sp>
              <p:nvSpPr>
                <p:cNvPr id="14360" name="Line 92">
                  <a:extLst>
                    <a:ext uri="{FF2B5EF4-FFF2-40B4-BE49-F238E27FC236}">
                      <a16:creationId xmlns:a16="http://schemas.microsoft.com/office/drawing/2014/main" id="{EC46C538-2179-4C6F-91F5-313F9658D0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558"/>
                  <a:ext cx="0" cy="39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1" name="Line 93">
                  <a:extLst>
                    <a:ext uri="{FF2B5EF4-FFF2-40B4-BE49-F238E27FC236}">
                      <a16:creationId xmlns:a16="http://schemas.microsoft.com/office/drawing/2014/main" id="{5F89A0ED-FE95-4896-8E62-8ED6A84CE7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13"/>
                  <a:ext cx="0" cy="46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362" name="Line 94">
                  <a:extLst>
                    <a:ext uri="{FF2B5EF4-FFF2-40B4-BE49-F238E27FC236}">
                      <a16:creationId xmlns:a16="http://schemas.microsoft.com/office/drawing/2014/main" id="{B26A924C-5D24-4ED0-AE9F-737A6BBDF6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7" y="3681"/>
                  <a:ext cx="0" cy="4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</p:grpSp>
    </p:spTree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2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1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1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7" grpId="0" animBg="1"/>
      <p:bldP spid="1126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6">
            <a:extLst>
              <a:ext uri="{FF2B5EF4-FFF2-40B4-BE49-F238E27FC236}">
                <a16:creationId xmlns:a16="http://schemas.microsoft.com/office/drawing/2014/main" id="{1B0AFD9C-75A4-45E7-B93F-9B4A43ADE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263" y="276225"/>
            <a:ext cx="7650162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Knowledge for Drafting</a:t>
            </a:r>
          </a:p>
        </p:txBody>
      </p:sp>
      <p:sp>
        <p:nvSpPr>
          <p:cNvPr id="15363" name="Rectangle 7">
            <a:extLst>
              <a:ext uri="{FF2B5EF4-FFF2-40B4-BE49-F238E27FC236}">
                <a16:creationId xmlns:a16="http://schemas.microsoft.com/office/drawing/2014/main" id="{AF7891A2-6520-4C1F-9934-DF3D8A8F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850" y="2455863"/>
            <a:ext cx="1635125" cy="885825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sp>
        <p:nvSpPr>
          <p:cNvPr id="15364" name="Rectangle 9">
            <a:extLst>
              <a:ext uri="{FF2B5EF4-FFF2-40B4-BE49-F238E27FC236}">
                <a16:creationId xmlns:a16="http://schemas.microsoft.com/office/drawing/2014/main" id="{A003CE07-2F93-4F55-B755-497679DFF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6400" y="2436813"/>
            <a:ext cx="1635125" cy="8858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</a:p>
        </p:txBody>
      </p:sp>
      <p:grpSp>
        <p:nvGrpSpPr>
          <p:cNvPr id="117779" name="Group 19">
            <a:extLst>
              <a:ext uri="{FF2B5EF4-FFF2-40B4-BE49-F238E27FC236}">
                <a16:creationId xmlns:a16="http://schemas.microsoft.com/office/drawing/2014/main" id="{7700DA60-3CAB-4B95-BD25-35A645E25D26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2898775"/>
            <a:ext cx="1444625" cy="1646238"/>
            <a:chOff x="414" y="1826"/>
            <a:chExt cx="910" cy="1037"/>
          </a:xfrm>
        </p:grpSpPr>
        <p:sp>
          <p:nvSpPr>
            <p:cNvPr id="15375" name="Text Box 11">
              <a:extLst>
                <a:ext uri="{FF2B5EF4-FFF2-40B4-BE49-F238E27FC236}">
                  <a16:creationId xmlns:a16="http://schemas.microsoft.com/office/drawing/2014/main" id="{DFBF42AB-1512-4DB6-A255-583E717818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" y="2345"/>
              <a:ext cx="575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Line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types</a:t>
              </a:r>
            </a:p>
          </p:txBody>
        </p:sp>
        <p:cxnSp>
          <p:nvCxnSpPr>
            <p:cNvPr id="15376" name="AutoShape 14">
              <a:extLst>
                <a:ext uri="{FF2B5EF4-FFF2-40B4-BE49-F238E27FC236}">
                  <a16:creationId xmlns:a16="http://schemas.microsoft.com/office/drawing/2014/main" id="{D6125162-7851-49A1-899F-3BEFE49F3E66}"/>
                </a:ext>
              </a:extLst>
            </p:cNvPr>
            <p:cNvCxnSpPr>
              <a:cxnSpLocks noChangeShapeType="1"/>
              <a:stCxn id="15375" idx="0"/>
              <a:endCxn id="15363" idx="1"/>
            </p:cNvCxnSpPr>
            <p:nvPr/>
          </p:nvCxnSpPr>
          <p:spPr bwMode="auto">
            <a:xfrm rot="-5400000">
              <a:off x="753" y="1775"/>
              <a:ext cx="519" cy="622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1" name="Group 21">
            <a:extLst>
              <a:ext uri="{FF2B5EF4-FFF2-40B4-BE49-F238E27FC236}">
                <a16:creationId xmlns:a16="http://schemas.microsoft.com/office/drawing/2014/main" id="{F37BB8D9-CD06-4928-867A-8A6474CF5734}"/>
              </a:ext>
            </a:extLst>
          </p:cNvPr>
          <p:cNvGrpSpPr>
            <a:grpSpLocks/>
          </p:cNvGrpSpPr>
          <p:nvPr/>
        </p:nvGrpSpPr>
        <p:grpSpPr bwMode="auto">
          <a:xfrm>
            <a:off x="3736975" y="2898775"/>
            <a:ext cx="2216150" cy="1633538"/>
            <a:chOff x="2354" y="1826"/>
            <a:chExt cx="1396" cy="1029"/>
          </a:xfrm>
        </p:grpSpPr>
        <p:sp>
          <p:nvSpPr>
            <p:cNvPr id="15373" name="Text Box 12">
              <a:extLst>
                <a:ext uri="{FF2B5EF4-FFF2-40B4-BE49-F238E27FC236}">
                  <a16:creationId xmlns:a16="http://schemas.microsoft.com/office/drawing/2014/main" id="{779E2785-02C0-4D3D-978C-1D672A4D2E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" y="2337"/>
              <a:ext cx="1152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Geometric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construction</a:t>
              </a:r>
            </a:p>
          </p:txBody>
        </p:sp>
        <p:cxnSp>
          <p:nvCxnSpPr>
            <p:cNvPr id="15374" name="AutoShape 15">
              <a:extLst>
                <a:ext uri="{FF2B5EF4-FFF2-40B4-BE49-F238E27FC236}">
                  <a16:creationId xmlns:a16="http://schemas.microsoft.com/office/drawing/2014/main" id="{EE0AAA1E-CC00-4C72-ADC3-060932C7B836}"/>
                </a:ext>
              </a:extLst>
            </p:cNvPr>
            <p:cNvCxnSpPr>
              <a:cxnSpLocks noChangeShapeType="1"/>
              <a:stCxn id="15373" idx="0"/>
              <a:endCxn id="15363" idx="3"/>
            </p:cNvCxnSpPr>
            <p:nvPr/>
          </p:nvCxnSpPr>
          <p:spPr bwMode="auto">
            <a:xfrm rot="5400000" flipH="1">
              <a:off x="2508" y="1672"/>
              <a:ext cx="511" cy="820"/>
            </a:xfrm>
            <a:prstGeom prst="bentConnector2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2" name="Group 22">
            <a:extLst>
              <a:ext uri="{FF2B5EF4-FFF2-40B4-BE49-F238E27FC236}">
                <a16:creationId xmlns:a16="http://schemas.microsoft.com/office/drawing/2014/main" id="{65A277EE-2E9E-4EED-98B8-9FC79347F6CA}"/>
              </a:ext>
            </a:extLst>
          </p:cNvPr>
          <p:cNvGrpSpPr>
            <a:grpSpLocks/>
          </p:cNvGrpSpPr>
          <p:nvPr/>
        </p:nvGrpSpPr>
        <p:grpSpPr bwMode="auto">
          <a:xfrm>
            <a:off x="6884988" y="3322638"/>
            <a:ext cx="1371600" cy="1174750"/>
            <a:chOff x="4337" y="2093"/>
            <a:chExt cx="864" cy="740"/>
          </a:xfrm>
        </p:grpSpPr>
        <p:sp>
          <p:nvSpPr>
            <p:cNvPr id="15371" name="Text Box 13">
              <a:extLst>
                <a:ext uri="{FF2B5EF4-FFF2-40B4-BE49-F238E27FC236}">
                  <a16:creationId xmlns:a16="http://schemas.microsoft.com/office/drawing/2014/main" id="{696F1777-39FE-449F-9AA9-E4B4AA432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7" y="2545"/>
              <a:ext cx="864" cy="28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Lettering</a:t>
              </a:r>
            </a:p>
          </p:txBody>
        </p:sp>
        <p:cxnSp>
          <p:nvCxnSpPr>
            <p:cNvPr id="15372" name="AutoShape 16">
              <a:extLst>
                <a:ext uri="{FF2B5EF4-FFF2-40B4-BE49-F238E27FC236}">
                  <a16:creationId xmlns:a16="http://schemas.microsoft.com/office/drawing/2014/main" id="{67AEB9CF-1EF8-4BF2-B076-C589E6A66C08}"/>
                </a:ext>
              </a:extLst>
            </p:cNvPr>
            <p:cNvCxnSpPr>
              <a:cxnSpLocks noChangeShapeType="1"/>
              <a:stCxn id="15371" idx="0"/>
              <a:endCxn id="15364" idx="2"/>
            </p:cNvCxnSpPr>
            <p:nvPr/>
          </p:nvCxnSpPr>
          <p:spPr bwMode="auto">
            <a:xfrm flipV="1">
              <a:off x="4769" y="2093"/>
              <a:ext cx="2" cy="45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7780" name="Group 20">
            <a:extLst>
              <a:ext uri="{FF2B5EF4-FFF2-40B4-BE49-F238E27FC236}">
                <a16:creationId xmlns:a16="http://schemas.microsoft.com/office/drawing/2014/main" id="{455D89EC-1AFF-4BB0-9219-6485D6E2DB4C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3341688"/>
            <a:ext cx="1541462" cy="1203325"/>
            <a:chOff x="1353" y="2105"/>
            <a:chExt cx="971" cy="758"/>
          </a:xfrm>
        </p:grpSpPr>
        <p:sp>
          <p:nvSpPr>
            <p:cNvPr id="15369" name="Text Box 17">
              <a:extLst>
                <a:ext uri="{FF2B5EF4-FFF2-40B4-BE49-F238E27FC236}">
                  <a16:creationId xmlns:a16="http://schemas.microsoft.com/office/drawing/2014/main" id="{EEFED4D5-24F4-4E00-89B1-58ED7D346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3" y="2345"/>
              <a:ext cx="971" cy="518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Projection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</a:p>
          </p:txBody>
        </p:sp>
        <p:cxnSp>
          <p:nvCxnSpPr>
            <p:cNvPr id="15370" name="AutoShape 18">
              <a:extLst>
                <a:ext uri="{FF2B5EF4-FFF2-40B4-BE49-F238E27FC236}">
                  <a16:creationId xmlns:a16="http://schemas.microsoft.com/office/drawing/2014/main" id="{74C3BA1D-565B-4FFF-AC4A-C5EF28AC296A}"/>
                </a:ext>
              </a:extLst>
            </p:cNvPr>
            <p:cNvCxnSpPr>
              <a:cxnSpLocks noChangeShapeType="1"/>
              <a:stCxn id="15369" idx="0"/>
              <a:endCxn id="15363" idx="2"/>
            </p:cNvCxnSpPr>
            <p:nvPr/>
          </p:nvCxnSpPr>
          <p:spPr bwMode="auto">
            <a:xfrm flipV="1">
              <a:off x="1839" y="2105"/>
              <a:ext cx="0" cy="24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7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7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75AC5F-BA29-4BE5-9161-C72B7A9BF7E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667125" y="2206625"/>
            <a:ext cx="4995863" cy="2441575"/>
          </a:xfrm>
        </p:spPr>
        <p:txBody>
          <a:bodyPr anchor="ctr"/>
          <a:lstStyle/>
          <a:p>
            <a:pPr algn="r" eaLnBrk="1" hangingPunct="1"/>
            <a:r>
              <a:rPr lang="en-US" altLang="en-US" sz="56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 METHOD</a:t>
            </a:r>
          </a:p>
        </p:txBody>
      </p:sp>
      <p:sp>
        <p:nvSpPr>
          <p:cNvPr id="16387" name="Rectangle 5">
            <a:extLst>
              <a:ext uri="{FF2B5EF4-FFF2-40B4-BE49-F238E27FC236}">
                <a16:creationId xmlns:a16="http://schemas.microsoft.com/office/drawing/2014/main" id="{AA610286-C04E-4516-98B3-187A52402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475" y="4616450"/>
            <a:ext cx="6486525" cy="793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388" name="Rectangle 6">
            <a:extLst>
              <a:ext uri="{FF2B5EF4-FFF2-40B4-BE49-F238E27FC236}">
                <a16:creationId xmlns:a16="http://schemas.microsoft.com/office/drawing/2014/main" id="{B97D3CC7-B7C2-481D-A995-091919AA4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6525" y="2185988"/>
            <a:ext cx="6467475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pic>
        <p:nvPicPr>
          <p:cNvPr id="16389" name="Picture 7" descr="drafting-tools-3">
            <a:extLst>
              <a:ext uri="{FF2B5EF4-FFF2-40B4-BE49-F238E27FC236}">
                <a16:creationId xmlns:a16="http://schemas.microsoft.com/office/drawing/2014/main" id="{0E97F62C-1279-410B-808A-203E48CC2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/>
          <a:stretch>
            <a:fillRect/>
          </a:stretch>
        </p:blipFill>
        <p:spPr bwMode="auto">
          <a:xfrm>
            <a:off x="0" y="0"/>
            <a:ext cx="267811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10" descr="drf_01">
            <a:extLst>
              <a:ext uri="{FF2B5EF4-FFF2-40B4-BE49-F238E27FC236}">
                <a16:creationId xmlns:a16="http://schemas.microsoft.com/office/drawing/2014/main" id="{3D4BA284-7C14-43FD-8460-D526E1A9C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668588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42" name="Group 46">
            <a:extLst>
              <a:ext uri="{FF2B5EF4-FFF2-40B4-BE49-F238E27FC236}">
                <a16:creationId xmlns:a16="http://schemas.microsoft.com/office/drawing/2014/main" id="{B042B829-9592-4B85-9EEB-211DAF3F7423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638675"/>
            <a:ext cx="3324225" cy="990600"/>
            <a:chOff x="276" y="2874"/>
            <a:chExt cx="2094" cy="624"/>
          </a:xfrm>
        </p:grpSpPr>
        <p:sp>
          <p:nvSpPr>
            <p:cNvPr id="17452" name="Line 41">
              <a:extLst>
                <a:ext uri="{FF2B5EF4-FFF2-40B4-BE49-F238E27FC236}">
                  <a16:creationId xmlns:a16="http://schemas.microsoft.com/office/drawing/2014/main" id="{54FD2CA6-1DED-4154-96EC-80348C5C8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874"/>
              <a:ext cx="0" cy="40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53" name="Line 42">
              <a:extLst>
                <a:ext uri="{FF2B5EF4-FFF2-40B4-BE49-F238E27FC236}">
                  <a16:creationId xmlns:a16="http://schemas.microsoft.com/office/drawing/2014/main" id="{961A060C-2882-4805-A10E-C16134E068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" y="3270"/>
              <a:ext cx="209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54" name="Line 43">
              <a:extLst>
                <a:ext uri="{FF2B5EF4-FFF2-40B4-BE49-F238E27FC236}">
                  <a16:creationId xmlns:a16="http://schemas.microsoft.com/office/drawing/2014/main" id="{8ACC9A24-ABB3-43C4-A89E-54064FC3B1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" y="3264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55" name="Line 44">
              <a:extLst>
                <a:ext uri="{FF2B5EF4-FFF2-40B4-BE49-F238E27FC236}">
                  <a16:creationId xmlns:a16="http://schemas.microsoft.com/office/drawing/2014/main" id="{E6AD8C02-57B1-4AE8-B129-3CF9321C5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4" y="3270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411" name="Rectangle 28">
            <a:extLst>
              <a:ext uri="{FF2B5EF4-FFF2-40B4-BE49-F238E27FC236}">
                <a16:creationId xmlns:a16="http://schemas.microsoft.com/office/drawing/2014/main" id="{30B0C23D-F951-4E99-9E13-53525042CF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23875"/>
            <a:ext cx="5619750" cy="809625"/>
          </a:xfrm>
          <a:prstGeom prst="rect">
            <a:avLst/>
          </a:prstGeom>
          <a:solidFill>
            <a:srgbClr val="CCFFCC"/>
          </a:solidFill>
          <a:ln w="28575">
            <a:solidFill>
              <a:srgbClr val="006600"/>
            </a:solidFill>
            <a:miter lim="800000"/>
            <a:headEnd/>
            <a:tailEnd/>
          </a:ln>
          <a:effectLst>
            <a:outerShdw dist="99190" dir="3011666" algn="ctr" rotWithShape="0">
              <a:srgbClr val="006600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96630B96-D6C3-4AF8-AD41-2B594DA3F4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76425" y="552450"/>
            <a:ext cx="5391150" cy="771525"/>
          </a:xfrm>
        </p:spPr>
        <p:txBody>
          <a:bodyPr/>
          <a:lstStyle/>
          <a:p>
            <a:pPr eaLnBrk="1" hangingPunct="1"/>
            <a:r>
              <a:rPr lang="en-US" altLang="en-US" sz="3600" b="1">
                <a:solidFill>
                  <a:srgbClr val="0066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  METHOD</a:t>
            </a:r>
          </a:p>
        </p:txBody>
      </p:sp>
      <p:grpSp>
        <p:nvGrpSpPr>
          <p:cNvPr id="132147" name="Group 51">
            <a:extLst>
              <a:ext uri="{FF2B5EF4-FFF2-40B4-BE49-F238E27FC236}">
                <a16:creationId xmlns:a16="http://schemas.microsoft.com/office/drawing/2014/main" id="{3CAC5DAE-DB72-45CB-8C65-DF4C30102C27}"/>
              </a:ext>
            </a:extLst>
          </p:cNvPr>
          <p:cNvGrpSpPr>
            <a:grpSpLocks/>
          </p:cNvGrpSpPr>
          <p:nvPr/>
        </p:nvGrpSpPr>
        <p:grpSpPr bwMode="auto">
          <a:xfrm>
            <a:off x="676275" y="2324100"/>
            <a:ext cx="2609850" cy="714375"/>
            <a:chOff x="426" y="1464"/>
            <a:chExt cx="1644" cy="450"/>
          </a:xfrm>
        </p:grpSpPr>
        <p:sp>
          <p:nvSpPr>
            <p:cNvPr id="17450" name="Rectangle 24">
              <a:extLst>
                <a:ext uri="{FF2B5EF4-FFF2-40B4-BE49-F238E27FC236}">
                  <a16:creationId xmlns:a16="http://schemas.microsoft.com/office/drawing/2014/main" id="{C12449C6-B2C9-48C9-A354-0FF549A0F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" y="1464"/>
              <a:ext cx="1644" cy="45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FF990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51" name="Text Box 9">
              <a:extLst>
                <a:ext uri="{FF2B5EF4-FFF2-40B4-BE49-F238E27FC236}">
                  <a16:creationId xmlns:a16="http://schemas.microsoft.com/office/drawing/2014/main" id="{4C6BF7F4-52F8-4411-A00D-3DDB7BDBED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" y="1496"/>
              <a:ext cx="145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latin typeface="Arial Unicode MS" pitchFamily="34" charset="-128"/>
                  <a:ea typeface="Arial Unicode MS" pitchFamily="34" charset="-128"/>
                </a:rPr>
                <a:t>Perspective</a:t>
              </a:r>
            </a:p>
          </p:txBody>
        </p:sp>
      </p:grpSp>
      <p:grpSp>
        <p:nvGrpSpPr>
          <p:cNvPr id="132149" name="Group 53">
            <a:extLst>
              <a:ext uri="{FF2B5EF4-FFF2-40B4-BE49-F238E27FC236}">
                <a16:creationId xmlns:a16="http://schemas.microsoft.com/office/drawing/2014/main" id="{5CFA113C-15EB-4DB9-9EF6-F94E7046639C}"/>
              </a:ext>
            </a:extLst>
          </p:cNvPr>
          <p:cNvGrpSpPr>
            <a:grpSpLocks/>
          </p:cNvGrpSpPr>
          <p:nvPr/>
        </p:nvGrpSpPr>
        <p:grpSpPr bwMode="auto">
          <a:xfrm>
            <a:off x="2781300" y="3886200"/>
            <a:ext cx="2076450" cy="666750"/>
            <a:chOff x="1752" y="2448"/>
            <a:chExt cx="1308" cy="420"/>
          </a:xfrm>
        </p:grpSpPr>
        <p:sp>
          <p:nvSpPr>
            <p:cNvPr id="17448" name="Rectangle 16">
              <a:extLst>
                <a:ext uri="{FF2B5EF4-FFF2-40B4-BE49-F238E27FC236}">
                  <a16:creationId xmlns:a16="http://schemas.microsoft.com/office/drawing/2014/main" id="{712A6703-CA1F-471F-86F0-4F142EB94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448"/>
              <a:ext cx="1308" cy="420"/>
            </a:xfrm>
            <a:prstGeom prst="rect">
              <a:avLst/>
            </a:prstGeom>
            <a:solidFill>
              <a:srgbClr val="FFFFCC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FF9900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9" name="Text Box 11">
              <a:extLst>
                <a:ext uri="{FF2B5EF4-FFF2-40B4-BE49-F238E27FC236}">
                  <a16:creationId xmlns:a16="http://schemas.microsoft.com/office/drawing/2014/main" id="{04DBE3D9-8292-4BF6-8C94-72B097D2FD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4" y="2463"/>
              <a:ext cx="99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latin typeface="Arial Unicode MS" pitchFamily="34" charset="-128"/>
                  <a:ea typeface="Arial Unicode MS" pitchFamily="34" charset="-128"/>
                </a:rPr>
                <a:t>Oblique</a:t>
              </a:r>
            </a:p>
          </p:txBody>
        </p:sp>
      </p:grpSp>
      <p:grpSp>
        <p:nvGrpSpPr>
          <p:cNvPr id="132150" name="Group 54">
            <a:extLst>
              <a:ext uri="{FF2B5EF4-FFF2-40B4-BE49-F238E27FC236}">
                <a16:creationId xmlns:a16="http://schemas.microsoft.com/office/drawing/2014/main" id="{5BDF7A25-91C1-43B0-BB5C-5188E78D1808}"/>
              </a:ext>
            </a:extLst>
          </p:cNvPr>
          <p:cNvGrpSpPr>
            <a:grpSpLocks/>
          </p:cNvGrpSpPr>
          <p:nvPr/>
        </p:nvGrpSpPr>
        <p:grpSpPr bwMode="auto">
          <a:xfrm>
            <a:off x="5657850" y="3886200"/>
            <a:ext cx="2962275" cy="676275"/>
            <a:chOff x="3564" y="2448"/>
            <a:chExt cx="1866" cy="426"/>
          </a:xfrm>
        </p:grpSpPr>
        <p:sp>
          <p:nvSpPr>
            <p:cNvPr id="17446" name="Rectangle 17">
              <a:extLst>
                <a:ext uri="{FF2B5EF4-FFF2-40B4-BE49-F238E27FC236}">
                  <a16:creationId xmlns:a16="http://schemas.microsoft.com/office/drawing/2014/main" id="{EEFC5694-4950-4358-9D5F-88A07F567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4" y="2448"/>
              <a:ext cx="1866" cy="426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7" name="Text Box 12">
              <a:extLst>
                <a:ext uri="{FF2B5EF4-FFF2-40B4-BE49-F238E27FC236}">
                  <a16:creationId xmlns:a16="http://schemas.microsoft.com/office/drawing/2014/main" id="{267BB57E-65B3-4854-8A25-9BCBF9096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4" y="2469"/>
              <a:ext cx="1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itchFamily="34" charset="-128"/>
                  <a:ea typeface="Arial Unicode MS" pitchFamily="34" charset="-128"/>
                </a:rPr>
                <a:t>Orthographic</a:t>
              </a:r>
            </a:p>
          </p:txBody>
        </p:sp>
      </p:grpSp>
      <p:grpSp>
        <p:nvGrpSpPr>
          <p:cNvPr id="132151" name="Group 55">
            <a:extLst>
              <a:ext uri="{FF2B5EF4-FFF2-40B4-BE49-F238E27FC236}">
                <a16:creationId xmlns:a16="http://schemas.microsoft.com/office/drawing/2014/main" id="{6B5B178D-2DE1-4A29-8540-101ED45B0A6A}"/>
              </a:ext>
            </a:extLst>
          </p:cNvPr>
          <p:cNvGrpSpPr>
            <a:grpSpLocks/>
          </p:cNvGrpSpPr>
          <p:nvPr/>
        </p:nvGrpSpPr>
        <p:grpSpPr bwMode="auto">
          <a:xfrm>
            <a:off x="3000375" y="5624513"/>
            <a:ext cx="2628900" cy="604837"/>
            <a:chOff x="1890" y="3543"/>
            <a:chExt cx="1656" cy="381"/>
          </a:xfrm>
        </p:grpSpPr>
        <p:sp>
          <p:nvSpPr>
            <p:cNvPr id="17444" name="Rectangle 25">
              <a:extLst>
                <a:ext uri="{FF2B5EF4-FFF2-40B4-BE49-F238E27FC236}">
                  <a16:creationId xmlns:a16="http://schemas.microsoft.com/office/drawing/2014/main" id="{4C31CD17-9EF9-4510-B125-775FCEC0D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3546"/>
              <a:ext cx="1656" cy="378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5" name="Text Box 18">
              <a:extLst>
                <a:ext uri="{FF2B5EF4-FFF2-40B4-BE49-F238E27FC236}">
                  <a16:creationId xmlns:a16="http://schemas.microsoft.com/office/drawing/2014/main" id="{DE2A036B-ED9F-4197-8E5D-ED24FFD3EF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6" y="3543"/>
              <a:ext cx="1537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C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itchFamily="34" charset="-128"/>
                  <a:ea typeface="Arial Unicode MS" pitchFamily="34" charset="-128"/>
                </a:rPr>
                <a:t>Axonometric</a:t>
              </a:r>
            </a:p>
          </p:txBody>
        </p:sp>
      </p:grpSp>
      <p:grpSp>
        <p:nvGrpSpPr>
          <p:cNvPr id="132152" name="Group 56">
            <a:extLst>
              <a:ext uri="{FF2B5EF4-FFF2-40B4-BE49-F238E27FC236}">
                <a16:creationId xmlns:a16="http://schemas.microsoft.com/office/drawing/2014/main" id="{E4D0F20E-D596-4B0F-83AA-C82102460CB2}"/>
              </a:ext>
            </a:extLst>
          </p:cNvPr>
          <p:cNvGrpSpPr>
            <a:grpSpLocks/>
          </p:cNvGrpSpPr>
          <p:nvPr/>
        </p:nvGrpSpPr>
        <p:grpSpPr bwMode="auto">
          <a:xfrm>
            <a:off x="6534150" y="5629275"/>
            <a:ext cx="2143125" cy="609600"/>
            <a:chOff x="4116" y="3546"/>
            <a:chExt cx="1350" cy="384"/>
          </a:xfrm>
        </p:grpSpPr>
        <p:sp>
          <p:nvSpPr>
            <p:cNvPr id="17442" name="Rectangle 26">
              <a:extLst>
                <a:ext uri="{FF2B5EF4-FFF2-40B4-BE49-F238E27FC236}">
                  <a16:creationId xmlns:a16="http://schemas.microsoft.com/office/drawing/2014/main" id="{24E8090E-386C-4E41-B1E0-D943C21D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6" y="3546"/>
              <a:ext cx="1350" cy="384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43" name="Text Box 19">
              <a:extLst>
                <a:ext uri="{FF2B5EF4-FFF2-40B4-BE49-F238E27FC236}">
                  <a16:creationId xmlns:a16="http://schemas.microsoft.com/office/drawing/2014/main" id="{CF035722-F5F3-49D5-88D7-99F4ADE865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4" y="3561"/>
              <a:ext cx="117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FFCCCC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itchFamily="34" charset="-128"/>
                  <a:ea typeface="Arial Unicode MS" pitchFamily="34" charset="-128"/>
                </a:rPr>
                <a:t>Multiview</a:t>
              </a:r>
            </a:p>
          </p:txBody>
        </p:sp>
      </p:grpSp>
      <p:grpSp>
        <p:nvGrpSpPr>
          <p:cNvPr id="132145" name="Group 49">
            <a:extLst>
              <a:ext uri="{FF2B5EF4-FFF2-40B4-BE49-F238E27FC236}">
                <a16:creationId xmlns:a16="http://schemas.microsoft.com/office/drawing/2014/main" id="{299600DB-F9AB-4CE6-A511-83BE3DE587F7}"/>
              </a:ext>
            </a:extLst>
          </p:cNvPr>
          <p:cNvGrpSpPr>
            <a:grpSpLocks/>
          </p:cNvGrpSpPr>
          <p:nvPr/>
        </p:nvGrpSpPr>
        <p:grpSpPr bwMode="auto">
          <a:xfrm>
            <a:off x="3829050" y="3086100"/>
            <a:ext cx="3324225" cy="800100"/>
            <a:chOff x="2412" y="1944"/>
            <a:chExt cx="2094" cy="504"/>
          </a:xfrm>
        </p:grpSpPr>
        <p:sp>
          <p:nvSpPr>
            <p:cNvPr id="17437" name="Line 20">
              <a:extLst>
                <a:ext uri="{FF2B5EF4-FFF2-40B4-BE49-F238E27FC236}">
                  <a16:creationId xmlns:a16="http://schemas.microsoft.com/office/drawing/2014/main" id="{F911B416-E53E-434F-A5D4-3EA1A82B9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1944"/>
              <a:ext cx="0" cy="2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438" name="Group 40">
              <a:extLst>
                <a:ext uri="{FF2B5EF4-FFF2-40B4-BE49-F238E27FC236}">
                  <a16:creationId xmlns:a16="http://schemas.microsoft.com/office/drawing/2014/main" id="{111B48BE-7202-41A9-87E7-D66CD99E36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2" y="2214"/>
              <a:ext cx="2094" cy="228"/>
              <a:chOff x="2412" y="2094"/>
              <a:chExt cx="2094" cy="228"/>
            </a:xfrm>
          </p:grpSpPr>
          <p:sp>
            <p:nvSpPr>
              <p:cNvPr id="17440" name="Line 21">
                <a:extLst>
                  <a:ext uri="{FF2B5EF4-FFF2-40B4-BE49-F238E27FC236}">
                    <a16:creationId xmlns:a16="http://schemas.microsoft.com/office/drawing/2014/main" id="{7AAB5830-C613-42DF-AD3D-99B7EFE26F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8" y="2106"/>
                <a:ext cx="20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441" name="Line 22">
                <a:extLst>
                  <a:ext uri="{FF2B5EF4-FFF2-40B4-BE49-F238E27FC236}">
                    <a16:creationId xmlns:a16="http://schemas.microsoft.com/office/drawing/2014/main" id="{EB718C66-8482-417C-9F1C-FF9050DC89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2" y="2094"/>
                <a:ext cx="0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7439" name="Line 23">
              <a:extLst>
                <a:ext uri="{FF2B5EF4-FFF2-40B4-BE49-F238E27FC236}">
                  <a16:creationId xmlns:a16="http://schemas.microsoft.com/office/drawing/2014/main" id="{E578D706-4ED8-4F5D-AA89-0DAC2384A4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2220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2143" name="Group 47">
            <a:extLst>
              <a:ext uri="{FF2B5EF4-FFF2-40B4-BE49-F238E27FC236}">
                <a16:creationId xmlns:a16="http://schemas.microsoft.com/office/drawing/2014/main" id="{04A28F4C-3985-4763-9E67-7D11311D1A00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4648200"/>
            <a:ext cx="3381375" cy="990600"/>
            <a:chOff x="2694" y="2802"/>
            <a:chExt cx="2130" cy="624"/>
          </a:xfrm>
        </p:grpSpPr>
        <p:sp>
          <p:nvSpPr>
            <p:cNvPr id="17433" name="Line 29">
              <a:extLst>
                <a:ext uri="{FF2B5EF4-FFF2-40B4-BE49-F238E27FC236}">
                  <a16:creationId xmlns:a16="http://schemas.microsoft.com/office/drawing/2014/main" id="{3F9654BA-BF4A-4756-9E1A-B4F180F57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" y="2802"/>
              <a:ext cx="0" cy="40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34" name="Line 30">
              <a:extLst>
                <a:ext uri="{FF2B5EF4-FFF2-40B4-BE49-F238E27FC236}">
                  <a16:creationId xmlns:a16="http://schemas.microsoft.com/office/drawing/2014/main" id="{E16FDDF7-839B-4BF0-957D-18CD4E7BC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" y="3198"/>
              <a:ext cx="213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35" name="Line 31">
              <a:extLst>
                <a:ext uri="{FF2B5EF4-FFF2-40B4-BE49-F238E27FC236}">
                  <a16:creationId xmlns:a16="http://schemas.microsoft.com/office/drawing/2014/main" id="{76BA4E1F-B38D-4988-9531-E00FC8B024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8" y="3192"/>
              <a:ext cx="0" cy="22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436" name="Line 32">
              <a:extLst>
                <a:ext uri="{FF2B5EF4-FFF2-40B4-BE49-F238E27FC236}">
                  <a16:creationId xmlns:a16="http://schemas.microsoft.com/office/drawing/2014/main" id="{E43991B8-3DFD-485E-A886-EBE38AC70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0" y="3198"/>
              <a:ext cx="0" cy="228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2144" name="Group 48">
            <a:extLst>
              <a:ext uri="{FF2B5EF4-FFF2-40B4-BE49-F238E27FC236}">
                <a16:creationId xmlns:a16="http://schemas.microsoft.com/office/drawing/2014/main" id="{B8E0A363-BF35-4F94-B608-F25E6EB3E803}"/>
              </a:ext>
            </a:extLst>
          </p:cNvPr>
          <p:cNvGrpSpPr>
            <a:grpSpLocks/>
          </p:cNvGrpSpPr>
          <p:nvPr/>
        </p:nvGrpSpPr>
        <p:grpSpPr bwMode="auto">
          <a:xfrm>
            <a:off x="1971675" y="1400175"/>
            <a:ext cx="4029075" cy="923925"/>
            <a:chOff x="1242" y="882"/>
            <a:chExt cx="2538" cy="582"/>
          </a:xfrm>
        </p:grpSpPr>
        <p:sp>
          <p:nvSpPr>
            <p:cNvPr id="17428" name="Line 33">
              <a:extLst>
                <a:ext uri="{FF2B5EF4-FFF2-40B4-BE49-F238E27FC236}">
                  <a16:creationId xmlns:a16="http://schemas.microsoft.com/office/drawing/2014/main" id="{CA8B3295-FD12-41FE-9D33-A5C1968B7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4" y="882"/>
              <a:ext cx="0" cy="35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7429" name="Group 39">
              <a:extLst>
                <a:ext uri="{FF2B5EF4-FFF2-40B4-BE49-F238E27FC236}">
                  <a16:creationId xmlns:a16="http://schemas.microsoft.com/office/drawing/2014/main" id="{D43EBFAB-FDB6-4810-A3C0-4E277114C6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2" y="1230"/>
              <a:ext cx="2538" cy="234"/>
              <a:chOff x="1242" y="1110"/>
              <a:chExt cx="2538" cy="234"/>
            </a:xfrm>
          </p:grpSpPr>
          <p:sp>
            <p:nvSpPr>
              <p:cNvPr id="17431" name="Line 34">
                <a:extLst>
                  <a:ext uri="{FF2B5EF4-FFF2-40B4-BE49-F238E27FC236}">
                    <a16:creationId xmlns:a16="http://schemas.microsoft.com/office/drawing/2014/main" id="{F47482E6-CD14-45A2-A90A-598422808F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2" y="1110"/>
                <a:ext cx="253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432" name="Line 35">
                <a:extLst>
                  <a:ext uri="{FF2B5EF4-FFF2-40B4-BE49-F238E27FC236}">
                    <a16:creationId xmlns:a16="http://schemas.microsoft.com/office/drawing/2014/main" id="{B2BDDBB6-525C-4F88-BC80-41F48CCBB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54" y="1116"/>
                <a:ext cx="0" cy="2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7430" name="Line 36">
              <a:extLst>
                <a:ext uri="{FF2B5EF4-FFF2-40B4-BE49-F238E27FC236}">
                  <a16:creationId xmlns:a16="http://schemas.microsoft.com/office/drawing/2014/main" id="{3CD619EF-1012-4D37-BCCA-797D03046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8" y="1236"/>
              <a:ext cx="0" cy="2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2133" name="Freeform 37">
            <a:extLst>
              <a:ext uri="{FF2B5EF4-FFF2-40B4-BE49-F238E27FC236}">
                <a16:creationId xmlns:a16="http://schemas.microsoft.com/office/drawing/2014/main" id="{2A625955-E3F2-4C15-94CE-82B565F5E835}"/>
              </a:ext>
            </a:extLst>
          </p:cNvPr>
          <p:cNvSpPr>
            <a:spLocks/>
          </p:cNvSpPr>
          <p:nvPr/>
        </p:nvSpPr>
        <p:spPr bwMode="auto">
          <a:xfrm>
            <a:off x="4572000" y="1409700"/>
            <a:ext cx="1419225" cy="904875"/>
          </a:xfrm>
          <a:custGeom>
            <a:avLst/>
            <a:gdLst>
              <a:gd name="T0" fmla="*/ 0 w 894"/>
              <a:gd name="T1" fmla="*/ 0 h 570"/>
              <a:gd name="T2" fmla="*/ 0 w 894"/>
              <a:gd name="T3" fmla="*/ 2147483646 h 570"/>
              <a:gd name="T4" fmla="*/ 2147483646 w 894"/>
              <a:gd name="T5" fmla="*/ 2147483646 h 570"/>
              <a:gd name="T6" fmla="*/ 2147483646 w 894"/>
              <a:gd name="T7" fmla="*/ 2147483646 h 57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94" h="570">
                <a:moveTo>
                  <a:pt x="0" y="0"/>
                </a:moveTo>
                <a:lnTo>
                  <a:pt x="0" y="342"/>
                </a:lnTo>
                <a:lnTo>
                  <a:pt x="894" y="342"/>
                </a:lnTo>
                <a:lnTo>
                  <a:pt x="894" y="570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2134" name="Freeform 38">
            <a:extLst>
              <a:ext uri="{FF2B5EF4-FFF2-40B4-BE49-F238E27FC236}">
                <a16:creationId xmlns:a16="http://schemas.microsoft.com/office/drawing/2014/main" id="{664832D4-703E-4C61-8DC4-2F8723402181}"/>
              </a:ext>
            </a:extLst>
          </p:cNvPr>
          <p:cNvSpPr>
            <a:spLocks/>
          </p:cNvSpPr>
          <p:nvPr/>
        </p:nvSpPr>
        <p:spPr bwMode="auto">
          <a:xfrm>
            <a:off x="5981700" y="3119438"/>
            <a:ext cx="1162050" cy="771525"/>
          </a:xfrm>
          <a:custGeom>
            <a:avLst/>
            <a:gdLst>
              <a:gd name="T0" fmla="*/ 0 w 732"/>
              <a:gd name="T1" fmla="*/ 0 h 486"/>
              <a:gd name="T2" fmla="*/ 0 w 732"/>
              <a:gd name="T3" fmla="*/ 2147483646 h 486"/>
              <a:gd name="T4" fmla="*/ 2147483646 w 732"/>
              <a:gd name="T5" fmla="*/ 2147483646 h 486"/>
              <a:gd name="T6" fmla="*/ 2147483646 w 732"/>
              <a:gd name="T7" fmla="*/ 2147483646 h 4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32" h="486">
                <a:moveTo>
                  <a:pt x="0" y="0"/>
                </a:moveTo>
                <a:lnTo>
                  <a:pt x="0" y="258"/>
                </a:lnTo>
                <a:lnTo>
                  <a:pt x="732" y="258"/>
                </a:lnTo>
                <a:lnTo>
                  <a:pt x="732" y="486"/>
                </a:lnTo>
              </a:path>
            </a:pathLst>
          </a:custGeom>
          <a:noFill/>
          <a:ln w="76200" cmpd="sng">
            <a:solidFill>
              <a:srgbClr val="FF0000"/>
            </a:solidFill>
            <a:round/>
            <a:headEnd/>
            <a:tailEnd type="arrow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2148" name="Group 52">
            <a:extLst>
              <a:ext uri="{FF2B5EF4-FFF2-40B4-BE49-F238E27FC236}">
                <a16:creationId xmlns:a16="http://schemas.microsoft.com/office/drawing/2014/main" id="{D39FE054-6021-4842-883B-2619F55D8EA1}"/>
              </a:ext>
            </a:extLst>
          </p:cNvPr>
          <p:cNvGrpSpPr>
            <a:grpSpLocks/>
          </p:cNvGrpSpPr>
          <p:nvPr/>
        </p:nvGrpSpPr>
        <p:grpSpPr bwMode="auto">
          <a:xfrm>
            <a:off x="4933950" y="2324100"/>
            <a:ext cx="2076450" cy="714375"/>
            <a:chOff x="3108" y="1464"/>
            <a:chExt cx="1308" cy="450"/>
          </a:xfrm>
        </p:grpSpPr>
        <p:sp>
          <p:nvSpPr>
            <p:cNvPr id="17426" name="Rectangle 14">
              <a:extLst>
                <a:ext uri="{FF2B5EF4-FFF2-40B4-BE49-F238E27FC236}">
                  <a16:creationId xmlns:a16="http://schemas.microsoft.com/office/drawing/2014/main" id="{2EC749BB-D558-4C27-9F33-ACEB9ADBE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8" y="1464"/>
              <a:ext cx="1308" cy="450"/>
            </a:xfrm>
            <a:prstGeom prst="rect">
              <a:avLst/>
            </a:prstGeom>
            <a:solidFill>
              <a:srgbClr val="CCFFFF"/>
            </a:solidFill>
            <a:ln w="28575">
              <a:solidFill>
                <a:srgbClr val="006699"/>
              </a:solidFill>
              <a:miter lim="800000"/>
              <a:headEnd/>
              <a:tailEnd/>
            </a:ln>
            <a:effectLst>
              <a:outerShdw dist="99190" dir="3011666" algn="ctr" rotWithShape="0">
                <a:srgbClr val="006699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17427" name="Text Box 10">
              <a:extLst>
                <a:ext uri="{FF2B5EF4-FFF2-40B4-BE49-F238E27FC236}">
                  <a16:creationId xmlns:a16="http://schemas.microsoft.com/office/drawing/2014/main" id="{291E7633-012A-4D5C-83F0-714EA114F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4" y="1502"/>
              <a:ext cx="969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99330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6699"/>
                  </a:solidFill>
                  <a:latin typeface="Arial Unicode MS" pitchFamily="34" charset="-128"/>
                  <a:ea typeface="Arial Unicode MS" pitchFamily="34" charset="-128"/>
                </a:rPr>
                <a:t>Parallel</a:t>
              </a:r>
            </a:p>
          </p:txBody>
        </p:sp>
      </p:grpSp>
      <p:sp>
        <p:nvSpPr>
          <p:cNvPr id="132153" name="Rectangle 57">
            <a:extLst>
              <a:ext uri="{FF2B5EF4-FFF2-40B4-BE49-F238E27FC236}">
                <a16:creationId xmlns:a16="http://schemas.microsoft.com/office/drawing/2014/main" id="{079B378C-E944-4D88-9209-0C1E88448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2295525"/>
            <a:ext cx="3228975" cy="1152525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2154" name="Rectangle 58">
            <a:extLst>
              <a:ext uri="{FF2B5EF4-FFF2-40B4-BE49-F238E27FC236}">
                <a16:creationId xmlns:a16="http://schemas.microsoft.com/office/drawing/2014/main" id="{0DF32AA7-BEF7-4E25-BE63-B75D8EA2F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7450" y="3876675"/>
            <a:ext cx="2543175" cy="1152525"/>
          </a:xfrm>
          <a:prstGeom prst="rect">
            <a:avLst/>
          </a:prstGeom>
          <a:solidFill>
            <a:schemeClr val="bg1">
              <a:alpha val="7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13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1000"/>
                                        <p:tgtEl>
                                          <p:spTgt spid="13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53" grpId="0" animBg="1"/>
      <p:bldP spid="13215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48023BFC-7094-4B4B-A5D8-6F7609FC8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950" y="330200"/>
            <a:ext cx="58816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PROJECTION  THEORY</a:t>
            </a:r>
          </a:p>
        </p:txBody>
      </p:sp>
      <p:grpSp>
        <p:nvGrpSpPr>
          <p:cNvPr id="128009" name="Group 9">
            <a:extLst>
              <a:ext uri="{FF2B5EF4-FFF2-40B4-BE49-F238E27FC236}">
                <a16:creationId xmlns:a16="http://schemas.microsoft.com/office/drawing/2014/main" id="{AE73C2B2-7B79-4BE6-AD1F-C2520907A8BC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3351213"/>
            <a:ext cx="7724775" cy="1625600"/>
            <a:chOff x="415" y="2111"/>
            <a:chExt cx="4866" cy="1024"/>
          </a:xfrm>
        </p:grpSpPr>
        <p:sp>
          <p:nvSpPr>
            <p:cNvPr id="18440" name="Text Box 4">
              <a:extLst>
                <a:ext uri="{FF2B5EF4-FFF2-40B4-BE49-F238E27FC236}">
                  <a16:creationId xmlns:a16="http://schemas.microsoft.com/office/drawing/2014/main" id="{11ECCC79-C1B7-491B-B27E-EADCFB502D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" y="2111"/>
              <a:ext cx="4539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The projection theory is based on two variables: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1)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Line of sight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2)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Plane of projection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altLang="en-US" sz="2400">
                  <a:latin typeface="Arial" panose="020B0604020202020204" pitchFamily="34" charset="0"/>
                </a:rPr>
                <a:t>image plane or picture plane)</a:t>
              </a:r>
              <a:endParaRPr lang="en-US" alt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41" name="Rectangle 5">
              <a:extLst>
                <a:ext uri="{FF2B5EF4-FFF2-40B4-BE49-F238E27FC236}">
                  <a16:creationId xmlns:a16="http://schemas.microsoft.com/office/drawing/2014/main" id="{313D97B6-655D-4047-8BB2-4F050767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2245"/>
              <a:ext cx="167" cy="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rgbClr val="CCECFF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28008" name="Group 8">
            <a:extLst>
              <a:ext uri="{FF2B5EF4-FFF2-40B4-BE49-F238E27FC236}">
                <a16:creationId xmlns:a16="http://schemas.microsoft.com/office/drawing/2014/main" id="{3B133545-022E-4697-B843-C56E6F4B918F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592263"/>
            <a:ext cx="7875587" cy="1114425"/>
            <a:chOff x="415" y="1003"/>
            <a:chExt cx="4961" cy="702"/>
          </a:xfrm>
        </p:grpSpPr>
        <p:sp>
          <p:nvSpPr>
            <p:cNvPr id="18438" name="Text Box 3">
              <a:extLst>
                <a:ext uri="{FF2B5EF4-FFF2-40B4-BE49-F238E27FC236}">
                  <a16:creationId xmlns:a16="http://schemas.microsoft.com/office/drawing/2014/main" id="{F1B4DA6F-5B8B-44A5-A1D2-5828648A7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" y="1003"/>
              <a:ext cx="46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The projection theory is used to graphically represent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3-D objects on 2-D media (paper, computer screen). </a:t>
              </a:r>
            </a:p>
          </p:txBody>
        </p:sp>
        <p:sp>
          <p:nvSpPr>
            <p:cNvPr id="18439" name="Rectangle 6">
              <a:extLst>
                <a:ext uri="{FF2B5EF4-FFF2-40B4-BE49-F238E27FC236}">
                  <a16:creationId xmlns:a16="http://schemas.microsoft.com/office/drawing/2014/main" id="{13C2A162-1842-434F-9E6A-DA5D5A0BF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137"/>
              <a:ext cx="167" cy="1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rgbClr val="CCECFF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8437" name="Rectangle 10">
            <a:extLst>
              <a:ext uri="{FF2B5EF4-FFF2-40B4-BE49-F238E27FC236}">
                <a16:creationId xmlns:a16="http://schemas.microsoft.com/office/drawing/2014/main" id="{0D397FD2-FACE-47A6-A472-64569A49D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1133475"/>
            <a:ext cx="8639175" cy="50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50000">
                <a:srgbClr val="006699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8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EDADD50B-A387-49A9-96B9-ED330CDA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641600"/>
            <a:ext cx="8610600" cy="39751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24DAF1D5-2B40-477F-A1BF-FFFCFAD0A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" y="215900"/>
            <a:ext cx="8223250" cy="132238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0052" name="Rectangle 4">
            <a:extLst>
              <a:ext uri="{FF2B5EF4-FFF2-40B4-BE49-F238E27FC236}">
                <a16:creationId xmlns:a16="http://schemas.microsoft.com/office/drawing/2014/main" id="{76DCE42D-9576-4B1A-A5BF-79E7961C1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300" y="138113"/>
            <a:ext cx="7967663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2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Line of sight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an imaginary ray of light between an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observer’s eye and an object.</a:t>
            </a:r>
          </a:p>
        </p:txBody>
      </p:sp>
      <p:grpSp>
        <p:nvGrpSpPr>
          <p:cNvPr id="130102" name="Group 54">
            <a:extLst>
              <a:ext uri="{FF2B5EF4-FFF2-40B4-BE49-F238E27FC236}">
                <a16:creationId xmlns:a16="http://schemas.microsoft.com/office/drawing/2014/main" id="{CAACC4E0-522F-4FFE-88E0-E022B933563C}"/>
              </a:ext>
            </a:extLst>
          </p:cNvPr>
          <p:cNvGrpSpPr>
            <a:grpSpLocks/>
          </p:cNvGrpSpPr>
          <p:nvPr/>
        </p:nvGrpSpPr>
        <p:grpSpPr bwMode="auto">
          <a:xfrm>
            <a:off x="2400300" y="4108450"/>
            <a:ext cx="1819275" cy="2009775"/>
            <a:chOff x="1512" y="2588"/>
            <a:chExt cx="1146" cy="1266"/>
          </a:xfrm>
        </p:grpSpPr>
        <p:sp>
          <p:nvSpPr>
            <p:cNvPr id="20523" name="Line 5">
              <a:extLst>
                <a:ext uri="{FF2B5EF4-FFF2-40B4-BE49-F238E27FC236}">
                  <a16:creationId xmlns:a16="http://schemas.microsoft.com/office/drawing/2014/main" id="{BF6882F8-19EF-40D2-95F6-FE7BA48A4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56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4" name="Line 6">
              <a:extLst>
                <a:ext uri="{FF2B5EF4-FFF2-40B4-BE49-F238E27FC236}">
                  <a16:creationId xmlns:a16="http://schemas.microsoft.com/office/drawing/2014/main" id="{DBD34C11-92A2-4A4A-B48A-6C77E215EC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54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5" name="Line 7">
              <a:extLst>
                <a:ext uri="{FF2B5EF4-FFF2-40B4-BE49-F238E27FC236}">
                  <a16:creationId xmlns:a16="http://schemas.microsoft.com/office/drawing/2014/main" id="{B1EF1FF4-069D-4F4E-BA4D-BCA8E7B1E4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32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6" name="Line 8">
              <a:extLst>
                <a:ext uri="{FF2B5EF4-FFF2-40B4-BE49-F238E27FC236}">
                  <a16:creationId xmlns:a16="http://schemas.microsoft.com/office/drawing/2014/main" id="{8832AEA7-7FA5-44FA-85AC-D49D4CE20E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88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7" name="Line 9">
              <a:extLst>
                <a:ext uri="{FF2B5EF4-FFF2-40B4-BE49-F238E27FC236}">
                  <a16:creationId xmlns:a16="http://schemas.microsoft.com/office/drawing/2014/main" id="{B91CABA1-80CE-4968-8925-C25EA534E6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8" y="3038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8" name="Line 10">
              <a:extLst>
                <a:ext uri="{FF2B5EF4-FFF2-40B4-BE49-F238E27FC236}">
                  <a16:creationId xmlns:a16="http://schemas.microsoft.com/office/drawing/2014/main" id="{FE57FCC9-EDC2-4659-A505-3C403FBCF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" y="2588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9" name="Line 11">
              <a:extLst>
                <a:ext uri="{FF2B5EF4-FFF2-40B4-BE49-F238E27FC236}">
                  <a16:creationId xmlns:a16="http://schemas.microsoft.com/office/drawing/2014/main" id="{3EEA20D0-47DB-4EC7-8DE2-B4EC216BD5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3422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0" name="Line 12">
              <a:extLst>
                <a:ext uri="{FF2B5EF4-FFF2-40B4-BE49-F238E27FC236}">
                  <a16:creationId xmlns:a16="http://schemas.microsoft.com/office/drawing/2014/main" id="{86895243-B065-4A59-AB1A-793A5E480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2972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1" name="Line 13">
              <a:extLst>
                <a:ext uri="{FF2B5EF4-FFF2-40B4-BE49-F238E27FC236}">
                  <a16:creationId xmlns:a16="http://schemas.microsoft.com/office/drawing/2014/main" id="{8FF10BCD-DC01-455C-84B4-E6A73D2332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7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2" name="Line 14">
              <a:extLst>
                <a:ext uri="{FF2B5EF4-FFF2-40B4-BE49-F238E27FC236}">
                  <a16:creationId xmlns:a16="http://schemas.microsoft.com/office/drawing/2014/main" id="{D66410E2-E1C0-4EA3-8EE3-7A912D92B5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2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3" name="Line 15">
              <a:extLst>
                <a:ext uri="{FF2B5EF4-FFF2-40B4-BE49-F238E27FC236}">
                  <a16:creationId xmlns:a16="http://schemas.microsoft.com/office/drawing/2014/main" id="{3A90780E-8C94-4C20-B393-702A4F23B4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8" y="297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34" name="Line 16">
              <a:extLst>
                <a:ext uri="{FF2B5EF4-FFF2-40B4-BE49-F238E27FC236}">
                  <a16:creationId xmlns:a16="http://schemas.microsoft.com/office/drawing/2014/main" id="{70FC56C3-E1A9-4D47-A63C-30ADA4B458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8" y="25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0065" name="Line 17">
            <a:extLst>
              <a:ext uri="{FF2B5EF4-FFF2-40B4-BE49-F238E27FC236}">
                <a16:creationId xmlns:a16="http://schemas.microsoft.com/office/drawing/2014/main" id="{7B045728-7165-4D87-97A1-6329EED2D4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4388" y="48260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66" name="Line 18">
            <a:extLst>
              <a:ext uri="{FF2B5EF4-FFF2-40B4-BE49-F238E27FC236}">
                <a16:creationId xmlns:a16="http://schemas.microsoft.com/office/drawing/2014/main" id="{1663C01D-71FF-4183-B014-E383192140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5388" y="61214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67" name="Line 19">
            <a:extLst>
              <a:ext uri="{FF2B5EF4-FFF2-40B4-BE49-F238E27FC236}">
                <a16:creationId xmlns:a16="http://schemas.microsoft.com/office/drawing/2014/main" id="{16AB7A1F-CE85-4E01-9E21-D1E252459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52959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68" name="Line 20">
            <a:extLst>
              <a:ext uri="{FF2B5EF4-FFF2-40B4-BE49-F238E27FC236}">
                <a16:creationId xmlns:a16="http://schemas.microsoft.com/office/drawing/2014/main" id="{300BA2B2-6AB5-4C22-A575-D18E247A91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42988" y="42291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69" name="Line 21">
            <a:extLst>
              <a:ext uri="{FF2B5EF4-FFF2-40B4-BE49-F238E27FC236}">
                <a16:creationId xmlns:a16="http://schemas.microsoft.com/office/drawing/2014/main" id="{21FBD35B-00D5-44C2-9E99-8772868F5C7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65388" y="5537200"/>
            <a:ext cx="1352550" cy="3651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0104" name="Group 56">
            <a:extLst>
              <a:ext uri="{FF2B5EF4-FFF2-40B4-BE49-F238E27FC236}">
                <a16:creationId xmlns:a16="http://schemas.microsoft.com/office/drawing/2014/main" id="{9C5B0C01-8A9B-4242-AAA2-B9FF5184EB78}"/>
              </a:ext>
            </a:extLst>
          </p:cNvPr>
          <p:cNvGrpSpPr>
            <a:grpSpLocks/>
          </p:cNvGrpSpPr>
          <p:nvPr/>
        </p:nvGrpSpPr>
        <p:grpSpPr bwMode="auto">
          <a:xfrm>
            <a:off x="601663" y="3411538"/>
            <a:ext cx="1552575" cy="906462"/>
            <a:chOff x="379" y="2149"/>
            <a:chExt cx="978" cy="571"/>
          </a:xfrm>
        </p:grpSpPr>
        <p:sp>
          <p:nvSpPr>
            <p:cNvPr id="20521" name="Freeform 22">
              <a:extLst>
                <a:ext uri="{FF2B5EF4-FFF2-40B4-BE49-F238E27FC236}">
                  <a16:creationId xmlns:a16="http://schemas.microsoft.com/office/drawing/2014/main" id="{4F8B6472-5694-4FED-8116-D84D02208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" y="2448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2" name="Rectangle 23">
              <a:extLst>
                <a:ext uri="{FF2B5EF4-FFF2-40B4-BE49-F238E27FC236}">
                  <a16:creationId xmlns:a16="http://schemas.microsoft.com/office/drawing/2014/main" id="{B594B875-F8B3-4CB2-9236-3C13822CA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" y="2149"/>
              <a:ext cx="9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Line of sight</a:t>
              </a:r>
            </a:p>
          </p:txBody>
        </p:sp>
      </p:grpSp>
      <p:sp>
        <p:nvSpPr>
          <p:cNvPr id="130091" name="Text Box 43">
            <a:extLst>
              <a:ext uri="{FF2B5EF4-FFF2-40B4-BE49-F238E27FC236}">
                <a16:creationId xmlns:a16="http://schemas.microsoft.com/office/drawing/2014/main" id="{2F67FE93-165D-425B-9DD4-E7A8E5B1E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846388"/>
            <a:ext cx="28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Parallel projection</a:t>
            </a:r>
          </a:p>
        </p:txBody>
      </p:sp>
      <p:grpSp>
        <p:nvGrpSpPr>
          <p:cNvPr id="130105" name="Group 57">
            <a:extLst>
              <a:ext uri="{FF2B5EF4-FFF2-40B4-BE49-F238E27FC236}">
                <a16:creationId xmlns:a16="http://schemas.microsoft.com/office/drawing/2014/main" id="{6256D72F-7679-4018-950E-F6A4BCE82CE7}"/>
              </a:ext>
            </a:extLst>
          </p:cNvPr>
          <p:cNvGrpSpPr>
            <a:grpSpLocks/>
          </p:cNvGrpSpPr>
          <p:nvPr/>
        </p:nvGrpSpPr>
        <p:grpSpPr bwMode="auto">
          <a:xfrm>
            <a:off x="6667500" y="3994150"/>
            <a:ext cx="1819275" cy="2009775"/>
            <a:chOff x="4200" y="2516"/>
            <a:chExt cx="1146" cy="1266"/>
          </a:xfrm>
        </p:grpSpPr>
        <p:sp>
          <p:nvSpPr>
            <p:cNvPr id="20509" name="Line 24">
              <a:extLst>
                <a:ext uri="{FF2B5EF4-FFF2-40B4-BE49-F238E27FC236}">
                  <a16:creationId xmlns:a16="http://schemas.microsoft.com/office/drawing/2014/main" id="{EFF0AAF3-0094-43D3-A12D-93BDE754E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4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0" name="Line 25">
              <a:extLst>
                <a:ext uri="{FF2B5EF4-FFF2-40B4-BE49-F238E27FC236}">
                  <a16:creationId xmlns:a16="http://schemas.microsoft.com/office/drawing/2014/main" id="{FF742A2B-D7FC-4FB4-9A16-9066B90AE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2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1" name="Line 26">
              <a:extLst>
                <a:ext uri="{FF2B5EF4-FFF2-40B4-BE49-F238E27FC236}">
                  <a16:creationId xmlns:a16="http://schemas.microsoft.com/office/drawing/2014/main" id="{E1D945AC-085E-4A24-922B-37E461E8A4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60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2" name="Line 27">
              <a:extLst>
                <a:ext uri="{FF2B5EF4-FFF2-40B4-BE49-F238E27FC236}">
                  <a16:creationId xmlns:a16="http://schemas.microsoft.com/office/drawing/2014/main" id="{1A5832FC-C6A1-4C01-95BA-BBBABA637F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416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3" name="Line 28">
              <a:extLst>
                <a:ext uri="{FF2B5EF4-FFF2-40B4-BE49-F238E27FC236}">
                  <a16:creationId xmlns:a16="http://schemas.microsoft.com/office/drawing/2014/main" id="{827D1E8B-88EA-4BF2-A2C2-0F7CB7791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" y="2966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4" name="Line 29">
              <a:extLst>
                <a:ext uri="{FF2B5EF4-FFF2-40B4-BE49-F238E27FC236}">
                  <a16:creationId xmlns:a16="http://schemas.microsoft.com/office/drawing/2014/main" id="{B2C0394D-9FB2-42D1-9F03-9455F6F908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" y="2516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5" name="Line 30">
              <a:extLst>
                <a:ext uri="{FF2B5EF4-FFF2-40B4-BE49-F238E27FC236}">
                  <a16:creationId xmlns:a16="http://schemas.microsoft.com/office/drawing/2014/main" id="{46205D9B-9291-42E9-8CEE-1E063234E8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6" y="3350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6" name="Line 31">
              <a:extLst>
                <a:ext uri="{FF2B5EF4-FFF2-40B4-BE49-F238E27FC236}">
                  <a16:creationId xmlns:a16="http://schemas.microsoft.com/office/drawing/2014/main" id="{25CBBFBD-76F3-468E-AEA9-74D7E344A5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2900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7" name="Line 32">
              <a:extLst>
                <a:ext uri="{FF2B5EF4-FFF2-40B4-BE49-F238E27FC236}">
                  <a16:creationId xmlns:a16="http://schemas.microsoft.com/office/drawing/2014/main" id="{47266041-A216-4ED5-8B7E-7A2BFACA53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7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8" name="Line 33">
              <a:extLst>
                <a:ext uri="{FF2B5EF4-FFF2-40B4-BE49-F238E27FC236}">
                  <a16:creationId xmlns:a16="http://schemas.microsoft.com/office/drawing/2014/main" id="{939DE724-96D2-43B6-9927-BF2537E7ED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35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19" name="Line 34">
              <a:extLst>
                <a:ext uri="{FF2B5EF4-FFF2-40B4-BE49-F238E27FC236}">
                  <a16:creationId xmlns:a16="http://schemas.microsoft.com/office/drawing/2014/main" id="{A690F1F4-7CA5-4B09-9394-5658A97CED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6" y="290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20" name="Line 35">
              <a:extLst>
                <a:ext uri="{FF2B5EF4-FFF2-40B4-BE49-F238E27FC236}">
                  <a16:creationId xmlns:a16="http://schemas.microsoft.com/office/drawing/2014/main" id="{3EDBEBC7-2756-48AD-9581-C018F81F7B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6" y="25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0084" name="Line 36">
            <a:extLst>
              <a:ext uri="{FF2B5EF4-FFF2-40B4-BE49-F238E27FC236}">
                <a16:creationId xmlns:a16="http://schemas.microsoft.com/office/drawing/2014/main" id="{48576BF6-647B-49B0-AB2F-C01B02FF126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2275" y="4711700"/>
            <a:ext cx="2201863" cy="1274763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85" name="Line 37">
            <a:extLst>
              <a:ext uri="{FF2B5EF4-FFF2-40B4-BE49-F238E27FC236}">
                <a16:creationId xmlns:a16="http://schemas.microsoft.com/office/drawing/2014/main" id="{B0F87F30-BFA0-4F97-A8A6-6D6F880F54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03863" y="5980113"/>
            <a:ext cx="2581275" cy="26987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86" name="Line 38">
            <a:extLst>
              <a:ext uri="{FF2B5EF4-FFF2-40B4-BE49-F238E27FC236}">
                <a16:creationId xmlns:a16="http://schemas.microsoft.com/office/drawing/2014/main" id="{813EC63A-B41A-45D3-84DB-AD2F5743F0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3863" y="5181600"/>
            <a:ext cx="1158875" cy="8001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87" name="Line 39">
            <a:extLst>
              <a:ext uri="{FF2B5EF4-FFF2-40B4-BE49-F238E27FC236}">
                <a16:creationId xmlns:a16="http://schemas.microsoft.com/office/drawing/2014/main" id="{32A28FBC-08F6-477B-8A24-5DA9AD5C67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2275" y="4114800"/>
            <a:ext cx="1160463" cy="186848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088" name="Line 40">
            <a:extLst>
              <a:ext uri="{FF2B5EF4-FFF2-40B4-BE49-F238E27FC236}">
                <a16:creationId xmlns:a16="http://schemas.microsoft.com/office/drawing/2014/main" id="{01B8318E-2137-405F-AB46-E07C41734B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5450" y="5422900"/>
            <a:ext cx="2579688" cy="5556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0106" name="Group 58">
            <a:extLst>
              <a:ext uri="{FF2B5EF4-FFF2-40B4-BE49-F238E27FC236}">
                <a16:creationId xmlns:a16="http://schemas.microsoft.com/office/drawing/2014/main" id="{8F5E3786-A979-497B-94CB-6C838AC28D85}"/>
              </a:ext>
            </a:extLst>
          </p:cNvPr>
          <p:cNvGrpSpPr>
            <a:grpSpLocks/>
          </p:cNvGrpSpPr>
          <p:nvPr/>
        </p:nvGrpSpPr>
        <p:grpSpPr bwMode="auto">
          <a:xfrm>
            <a:off x="4881563" y="3754438"/>
            <a:ext cx="1552575" cy="906462"/>
            <a:chOff x="3075" y="2365"/>
            <a:chExt cx="978" cy="571"/>
          </a:xfrm>
        </p:grpSpPr>
        <p:sp>
          <p:nvSpPr>
            <p:cNvPr id="20507" name="Freeform 41">
              <a:extLst>
                <a:ext uri="{FF2B5EF4-FFF2-40B4-BE49-F238E27FC236}">
                  <a16:creationId xmlns:a16="http://schemas.microsoft.com/office/drawing/2014/main" id="{0068C27A-7949-40FB-8C96-0C22521D2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" y="2664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508" name="Rectangle 42">
              <a:extLst>
                <a:ext uri="{FF2B5EF4-FFF2-40B4-BE49-F238E27FC236}">
                  <a16:creationId xmlns:a16="http://schemas.microsoft.com/office/drawing/2014/main" id="{F9561C95-39C0-4CAF-9D46-CB926BF1F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5" y="2365"/>
              <a:ext cx="9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Line of sight</a:t>
              </a:r>
            </a:p>
          </p:txBody>
        </p:sp>
      </p:grpSp>
      <p:sp>
        <p:nvSpPr>
          <p:cNvPr id="130092" name="Text Box 44">
            <a:extLst>
              <a:ext uri="{FF2B5EF4-FFF2-40B4-BE49-F238E27FC236}">
                <a16:creationId xmlns:a16="http://schemas.microsoft.com/office/drawing/2014/main" id="{109ADDB3-AA5B-4096-9C07-1B67B66BC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846388"/>
            <a:ext cx="345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Perspective projection</a:t>
            </a:r>
          </a:p>
        </p:txBody>
      </p:sp>
      <p:grpSp>
        <p:nvGrpSpPr>
          <p:cNvPr id="130097" name="Group 49">
            <a:extLst>
              <a:ext uri="{FF2B5EF4-FFF2-40B4-BE49-F238E27FC236}">
                <a16:creationId xmlns:a16="http://schemas.microsoft.com/office/drawing/2014/main" id="{D7823DAB-4166-4471-A6CA-A7E34124F932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668463"/>
            <a:ext cx="4184650" cy="603250"/>
            <a:chOff x="415" y="1051"/>
            <a:chExt cx="2636" cy="380"/>
          </a:xfrm>
        </p:grpSpPr>
        <p:sp>
          <p:nvSpPr>
            <p:cNvPr id="20505" name="Rectangle 45">
              <a:extLst>
                <a:ext uri="{FF2B5EF4-FFF2-40B4-BE49-F238E27FC236}">
                  <a16:creationId xmlns:a16="http://schemas.microsoft.com/office/drawing/2014/main" id="{AB55859D-3A0E-4CCF-BB38-62CA50459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1051"/>
              <a:ext cx="2377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There are 2 types of LOS :</a:t>
              </a:r>
            </a:p>
          </p:txBody>
        </p:sp>
        <p:sp>
          <p:nvSpPr>
            <p:cNvPr id="20506" name="Rectangle 46">
              <a:extLst>
                <a:ext uri="{FF2B5EF4-FFF2-40B4-BE49-F238E27FC236}">
                  <a16:creationId xmlns:a16="http://schemas.microsoft.com/office/drawing/2014/main" id="{139E239C-6439-4EAF-BA37-9591D83814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175"/>
              <a:ext cx="167" cy="16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30098" name="Rectangle 50">
            <a:extLst>
              <a:ext uri="{FF2B5EF4-FFF2-40B4-BE49-F238E27FC236}">
                <a16:creationId xmlns:a16="http://schemas.microsoft.com/office/drawing/2014/main" id="{65E8F06F-B8E4-40C7-8CE9-98473AB76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5" y="1647825"/>
            <a:ext cx="1169988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parallel</a:t>
            </a:r>
          </a:p>
        </p:txBody>
      </p:sp>
      <p:sp>
        <p:nvSpPr>
          <p:cNvPr id="130099" name="Rectangle 51">
            <a:extLst>
              <a:ext uri="{FF2B5EF4-FFF2-40B4-BE49-F238E27FC236}">
                <a16:creationId xmlns:a16="http://schemas.microsoft.com/office/drawing/2014/main" id="{A80AD02B-21EF-4C70-B989-B319F1DF9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825" y="1651000"/>
            <a:ext cx="1439863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converge</a:t>
            </a:r>
          </a:p>
        </p:txBody>
      </p:sp>
      <p:sp>
        <p:nvSpPr>
          <p:cNvPr id="130100" name="Rectangle 52">
            <a:extLst>
              <a:ext uri="{FF2B5EF4-FFF2-40B4-BE49-F238E27FC236}">
                <a16:creationId xmlns:a16="http://schemas.microsoft.com/office/drawing/2014/main" id="{A961925D-E628-4812-A0EA-7EE1314B8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38" y="1660525"/>
            <a:ext cx="693737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and</a:t>
            </a: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30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0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0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1300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130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13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3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2000"/>
                                        <p:tgtEl>
                                          <p:spTgt spid="130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0"/>
                                        <p:tgtEl>
                                          <p:spTgt spid="130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0"/>
                                        <p:tgtEl>
                                          <p:spTgt spid="130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130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130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130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1000" fill="hold"/>
                                        <p:tgtEl>
                                          <p:spTgt spid="1300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5" dur="500"/>
                                        <p:tgtEl>
                                          <p:spTgt spid="130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30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130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13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130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130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2000"/>
                                        <p:tgtEl>
                                          <p:spTgt spid="13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30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0" grpId="0" animBg="1"/>
      <p:bldP spid="130051" grpId="0" animBg="1"/>
      <p:bldP spid="130052" grpId="0"/>
      <p:bldP spid="130091" grpId="0"/>
      <p:bldP spid="130092" grpId="0"/>
      <p:bldP spid="130098" grpId="0"/>
      <p:bldP spid="130098" grpId="1"/>
      <p:bldP spid="130099" grpId="0"/>
      <p:bldP spid="130099" grpId="1"/>
      <p:bldP spid="130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54" name="Rectangle 82">
            <a:extLst>
              <a:ext uri="{FF2B5EF4-FFF2-40B4-BE49-F238E27FC236}">
                <a16:creationId xmlns:a16="http://schemas.microsoft.com/office/drawing/2014/main" id="{D169FBC4-E2E8-42D9-9E83-6C143C1D5B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563"/>
            <a:ext cx="8499475" cy="1322387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08E669D2-FD53-4401-94D7-88E15D96D4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2641600"/>
            <a:ext cx="8610600" cy="39751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075" name="Line 3">
            <a:extLst>
              <a:ext uri="{FF2B5EF4-FFF2-40B4-BE49-F238E27FC236}">
                <a16:creationId xmlns:a16="http://schemas.microsoft.com/office/drawing/2014/main" id="{768880BE-37CF-4A90-8209-D4F41554F5B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43725" y="4711700"/>
            <a:ext cx="773113" cy="4445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76" name="Line 4">
            <a:extLst>
              <a:ext uri="{FF2B5EF4-FFF2-40B4-BE49-F238E27FC236}">
                <a16:creationId xmlns:a16="http://schemas.microsoft.com/office/drawing/2014/main" id="{233C5161-B206-436F-8F8D-58AAB299E5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73913" y="5997575"/>
            <a:ext cx="911225" cy="95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77" name="Line 5">
            <a:extLst>
              <a:ext uri="{FF2B5EF4-FFF2-40B4-BE49-F238E27FC236}">
                <a16:creationId xmlns:a16="http://schemas.microsoft.com/office/drawing/2014/main" id="{6B701B4C-426E-4E93-9DBE-E5DF15ED35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9513" y="5181600"/>
            <a:ext cx="403225" cy="27781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78" name="Line 6">
            <a:extLst>
              <a:ext uri="{FF2B5EF4-FFF2-40B4-BE49-F238E27FC236}">
                <a16:creationId xmlns:a16="http://schemas.microsoft.com/office/drawing/2014/main" id="{A5E9370C-8EA5-4F73-BFA9-EDCB43692D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4750" y="4114800"/>
            <a:ext cx="407988" cy="6556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79" name="Line 7">
            <a:extLst>
              <a:ext uri="{FF2B5EF4-FFF2-40B4-BE49-F238E27FC236}">
                <a16:creationId xmlns:a16="http://schemas.microsoft.com/office/drawing/2014/main" id="{D45F29A8-DC09-4525-ADDB-00A45242FC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0738" y="5422900"/>
            <a:ext cx="914400" cy="19685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80" name="Line 8">
            <a:extLst>
              <a:ext uri="{FF2B5EF4-FFF2-40B4-BE49-F238E27FC236}">
                <a16:creationId xmlns:a16="http://schemas.microsoft.com/office/drawing/2014/main" id="{3DB82454-1AFC-45BB-A362-FB6945A0C3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95513" y="4832350"/>
            <a:ext cx="1247775" cy="33655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81" name="Line 9">
            <a:extLst>
              <a:ext uri="{FF2B5EF4-FFF2-40B4-BE49-F238E27FC236}">
                <a16:creationId xmlns:a16="http://schemas.microsoft.com/office/drawing/2014/main" id="{91ACDAF7-327B-436D-AC6A-C4820D0329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71750" y="5537200"/>
            <a:ext cx="1252538" cy="3381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82" name="Line 10">
            <a:extLst>
              <a:ext uri="{FF2B5EF4-FFF2-40B4-BE49-F238E27FC236}">
                <a16:creationId xmlns:a16="http://schemas.microsoft.com/office/drawing/2014/main" id="{D7293303-B7A5-4D8F-8E67-5A2F97E3E6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63813" y="6115050"/>
            <a:ext cx="1266825" cy="34131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83" name="Line 11">
            <a:extLst>
              <a:ext uri="{FF2B5EF4-FFF2-40B4-BE49-F238E27FC236}">
                <a16:creationId xmlns:a16="http://schemas.microsoft.com/office/drawing/2014/main" id="{E1B26C58-177D-4038-9376-99B532E40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58875" y="5289550"/>
            <a:ext cx="1243013" cy="334963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091" name="Rectangle 19">
            <a:extLst>
              <a:ext uri="{FF2B5EF4-FFF2-40B4-BE49-F238E27FC236}">
                <a16:creationId xmlns:a16="http://schemas.microsoft.com/office/drawing/2014/main" id="{0F3BC3A4-B2FA-4D1C-A35D-990E7575A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975" y="104775"/>
            <a:ext cx="8243888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2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Plane of projection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an imaginary flat plane which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the image is created.</a:t>
            </a:r>
          </a:p>
        </p:txBody>
      </p:sp>
      <p:grpSp>
        <p:nvGrpSpPr>
          <p:cNvPr id="131156" name="Group 84">
            <a:extLst>
              <a:ext uri="{FF2B5EF4-FFF2-40B4-BE49-F238E27FC236}">
                <a16:creationId xmlns:a16="http://schemas.microsoft.com/office/drawing/2014/main" id="{2B9B6B6F-5C17-4983-82EC-1BE449BC98AD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452563"/>
            <a:ext cx="7988300" cy="1114425"/>
            <a:chOff x="415" y="915"/>
            <a:chExt cx="5032" cy="702"/>
          </a:xfrm>
        </p:grpSpPr>
        <p:sp>
          <p:nvSpPr>
            <p:cNvPr id="21587" name="Rectangle 20">
              <a:extLst>
                <a:ext uri="{FF2B5EF4-FFF2-40B4-BE49-F238E27FC236}">
                  <a16:creationId xmlns:a16="http://schemas.microsoft.com/office/drawing/2014/main" id="{188F8E75-C989-4685-8647-1BA11180D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" y="915"/>
              <a:ext cx="4773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 image is produced by connecting the points where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 the LOS pierce the projection plane.</a:t>
              </a:r>
            </a:p>
          </p:txBody>
        </p:sp>
        <p:sp>
          <p:nvSpPr>
            <p:cNvPr id="21588" name="Rectangle 21">
              <a:extLst>
                <a:ext uri="{FF2B5EF4-FFF2-40B4-BE49-F238E27FC236}">
                  <a16:creationId xmlns:a16="http://schemas.microsoft.com/office/drawing/2014/main" id="{1FDBD2AE-3B3C-4574-B94A-F352AFA03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" y="1039"/>
              <a:ext cx="167" cy="167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accent2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1155" name="Group 83">
            <a:extLst>
              <a:ext uri="{FF2B5EF4-FFF2-40B4-BE49-F238E27FC236}">
                <a16:creationId xmlns:a16="http://schemas.microsoft.com/office/drawing/2014/main" id="{6530A8A4-DB89-4423-8E0A-9CB8EF1296B4}"/>
              </a:ext>
            </a:extLst>
          </p:cNvPr>
          <p:cNvGrpSpPr>
            <a:grpSpLocks/>
          </p:cNvGrpSpPr>
          <p:nvPr/>
        </p:nvGrpSpPr>
        <p:grpSpPr bwMode="auto">
          <a:xfrm>
            <a:off x="2400300" y="4108450"/>
            <a:ext cx="1819275" cy="2009775"/>
            <a:chOff x="1512" y="2588"/>
            <a:chExt cx="1146" cy="1266"/>
          </a:xfrm>
        </p:grpSpPr>
        <p:grpSp>
          <p:nvGrpSpPr>
            <p:cNvPr id="21574" name="Group 12">
              <a:extLst>
                <a:ext uri="{FF2B5EF4-FFF2-40B4-BE49-F238E27FC236}">
                  <a16:creationId xmlns:a16="http://schemas.microsoft.com/office/drawing/2014/main" id="{319202FF-13DA-4D52-973C-8BA1968B4C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2" y="2654"/>
              <a:ext cx="900" cy="1200"/>
              <a:chOff x="1512" y="2654"/>
              <a:chExt cx="900" cy="1200"/>
            </a:xfrm>
          </p:grpSpPr>
          <p:sp>
            <p:nvSpPr>
              <p:cNvPr id="21582" name="Line 13">
                <a:extLst>
                  <a:ext uri="{FF2B5EF4-FFF2-40B4-BE49-F238E27FC236}">
                    <a16:creationId xmlns:a16="http://schemas.microsoft.com/office/drawing/2014/main" id="{908EAFDC-A8E7-4B37-BB7D-BEBB2DE5F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6"/>
                <a:ext cx="0" cy="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83" name="Line 14">
                <a:extLst>
                  <a:ext uri="{FF2B5EF4-FFF2-40B4-BE49-F238E27FC236}">
                    <a16:creationId xmlns:a16="http://schemas.microsoft.com/office/drawing/2014/main" id="{D9C10429-62F4-490D-B4D0-21D4C40A6C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4"/>
                <a:ext cx="666" cy="3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84" name="Line 15">
                <a:extLst>
                  <a:ext uri="{FF2B5EF4-FFF2-40B4-BE49-F238E27FC236}">
                    <a16:creationId xmlns:a16="http://schemas.microsoft.com/office/drawing/2014/main" id="{7F5F84D5-82BE-4AA5-8B98-43115F529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3332"/>
                <a:ext cx="900" cy="5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85" name="Line 16">
                <a:extLst>
                  <a:ext uri="{FF2B5EF4-FFF2-40B4-BE49-F238E27FC236}">
                    <a16:creationId xmlns:a16="http://schemas.microsoft.com/office/drawing/2014/main" id="{2C900F2B-6A76-4028-A033-66165F9FA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2" y="3488"/>
                <a:ext cx="0" cy="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586" name="Line 17">
                <a:extLst>
                  <a:ext uri="{FF2B5EF4-FFF2-40B4-BE49-F238E27FC236}">
                    <a16:creationId xmlns:a16="http://schemas.microsoft.com/office/drawing/2014/main" id="{136CD658-3330-43BE-8CE6-0AFFD564BF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8" y="3038"/>
                <a:ext cx="234" cy="4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1575" name="Line 22">
              <a:extLst>
                <a:ext uri="{FF2B5EF4-FFF2-40B4-BE49-F238E27FC236}">
                  <a16:creationId xmlns:a16="http://schemas.microsoft.com/office/drawing/2014/main" id="{390732C9-3238-4061-9E82-6C8F3B8EB5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8" y="2588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6" name="Line 23">
              <a:extLst>
                <a:ext uri="{FF2B5EF4-FFF2-40B4-BE49-F238E27FC236}">
                  <a16:creationId xmlns:a16="http://schemas.microsoft.com/office/drawing/2014/main" id="{534A951E-ABE1-4474-921C-071238ACC4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58" y="3422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7" name="Line 24">
              <a:extLst>
                <a:ext uri="{FF2B5EF4-FFF2-40B4-BE49-F238E27FC236}">
                  <a16:creationId xmlns:a16="http://schemas.microsoft.com/office/drawing/2014/main" id="{EB008C96-C17B-4A7A-98F3-E026F135AD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4" y="2972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8" name="Line 25">
              <a:extLst>
                <a:ext uri="{FF2B5EF4-FFF2-40B4-BE49-F238E27FC236}">
                  <a16:creationId xmlns:a16="http://schemas.microsoft.com/office/drawing/2014/main" id="{A659F76F-09E9-4CB9-9BAA-7E67E087B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7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9" name="Line 26">
              <a:extLst>
                <a:ext uri="{FF2B5EF4-FFF2-40B4-BE49-F238E27FC236}">
                  <a16:creationId xmlns:a16="http://schemas.microsoft.com/office/drawing/2014/main" id="{B7FC46EF-3C42-4C79-AD92-F3087782C2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2" y="342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80" name="Line 27">
              <a:extLst>
                <a:ext uri="{FF2B5EF4-FFF2-40B4-BE49-F238E27FC236}">
                  <a16:creationId xmlns:a16="http://schemas.microsoft.com/office/drawing/2014/main" id="{C25B6CCD-20BC-4B2A-925F-551705F345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8" y="2972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81" name="Line 28">
              <a:extLst>
                <a:ext uri="{FF2B5EF4-FFF2-40B4-BE49-F238E27FC236}">
                  <a16:creationId xmlns:a16="http://schemas.microsoft.com/office/drawing/2014/main" id="{E773C6B5-4B88-4260-9EF0-3FE270F5CD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18" y="2588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101" name="Line 29">
            <a:extLst>
              <a:ext uri="{FF2B5EF4-FFF2-40B4-BE49-F238E27FC236}">
                <a16:creationId xmlns:a16="http://schemas.microsoft.com/office/drawing/2014/main" id="{E52BA0BE-D3C1-4AB9-9F83-14B6646C0E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1413" y="4229100"/>
            <a:ext cx="1254125" cy="33813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1157" name="Group 85">
            <a:extLst>
              <a:ext uri="{FF2B5EF4-FFF2-40B4-BE49-F238E27FC236}">
                <a16:creationId xmlns:a16="http://schemas.microsoft.com/office/drawing/2014/main" id="{913CB26D-EFED-41ED-B6EC-E8E7EA5B30E4}"/>
              </a:ext>
            </a:extLst>
          </p:cNvPr>
          <p:cNvGrpSpPr>
            <a:grpSpLocks/>
          </p:cNvGrpSpPr>
          <p:nvPr/>
        </p:nvGrpSpPr>
        <p:grpSpPr bwMode="auto">
          <a:xfrm>
            <a:off x="6667500" y="3994150"/>
            <a:ext cx="1819275" cy="2009775"/>
            <a:chOff x="4200" y="2516"/>
            <a:chExt cx="1146" cy="1266"/>
          </a:xfrm>
        </p:grpSpPr>
        <p:sp>
          <p:nvSpPr>
            <p:cNvPr id="21562" name="Line 30">
              <a:extLst>
                <a:ext uri="{FF2B5EF4-FFF2-40B4-BE49-F238E27FC236}">
                  <a16:creationId xmlns:a16="http://schemas.microsoft.com/office/drawing/2014/main" id="{62278BD1-7A8D-4D9C-B37A-2E174ADC40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4"/>
              <a:ext cx="0" cy="6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3" name="Line 31">
              <a:extLst>
                <a:ext uri="{FF2B5EF4-FFF2-40B4-BE49-F238E27FC236}">
                  <a16:creationId xmlns:a16="http://schemas.microsoft.com/office/drawing/2014/main" id="{705E8F3A-3F58-43EC-B2BD-2BF3223C12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2582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4" name="Line 32">
              <a:extLst>
                <a:ext uri="{FF2B5EF4-FFF2-40B4-BE49-F238E27FC236}">
                  <a16:creationId xmlns:a16="http://schemas.microsoft.com/office/drawing/2014/main" id="{BD6FC5C9-CE72-48BC-8C7C-CFC06BBD11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0" y="3260"/>
              <a:ext cx="900" cy="5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5" name="Line 33">
              <a:extLst>
                <a:ext uri="{FF2B5EF4-FFF2-40B4-BE49-F238E27FC236}">
                  <a16:creationId xmlns:a16="http://schemas.microsoft.com/office/drawing/2014/main" id="{4E2B20FF-E314-48E1-AB04-546805C635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416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6" name="Line 34">
              <a:extLst>
                <a:ext uri="{FF2B5EF4-FFF2-40B4-BE49-F238E27FC236}">
                  <a16:creationId xmlns:a16="http://schemas.microsoft.com/office/drawing/2014/main" id="{BA36C0F1-2375-422E-970F-1C392A26F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6" y="2966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7" name="Line 35">
              <a:extLst>
                <a:ext uri="{FF2B5EF4-FFF2-40B4-BE49-F238E27FC236}">
                  <a16:creationId xmlns:a16="http://schemas.microsoft.com/office/drawing/2014/main" id="{058B7734-7EC0-484A-9D8E-47C341C4B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6" y="2516"/>
              <a:ext cx="666" cy="38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8" name="Line 36">
              <a:extLst>
                <a:ext uri="{FF2B5EF4-FFF2-40B4-BE49-F238E27FC236}">
                  <a16:creationId xmlns:a16="http://schemas.microsoft.com/office/drawing/2014/main" id="{2F6E2FFC-6070-4DC8-A04D-277628667C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6" y="3350"/>
              <a:ext cx="0" cy="3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69" name="Line 37">
              <a:extLst>
                <a:ext uri="{FF2B5EF4-FFF2-40B4-BE49-F238E27FC236}">
                  <a16:creationId xmlns:a16="http://schemas.microsoft.com/office/drawing/2014/main" id="{98919024-D9BB-4806-946A-800156FCC5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2900"/>
              <a:ext cx="234" cy="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0" name="Line 38">
              <a:extLst>
                <a:ext uri="{FF2B5EF4-FFF2-40B4-BE49-F238E27FC236}">
                  <a16:creationId xmlns:a16="http://schemas.microsoft.com/office/drawing/2014/main" id="{D24DA121-2609-4C08-A3E2-DFB7CBA51A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7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1" name="Line 39">
              <a:extLst>
                <a:ext uri="{FF2B5EF4-FFF2-40B4-BE49-F238E27FC236}">
                  <a16:creationId xmlns:a16="http://schemas.microsoft.com/office/drawing/2014/main" id="{E729E25B-6440-452C-B115-E32F46E01D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00" y="335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2" name="Line 40">
              <a:extLst>
                <a:ext uri="{FF2B5EF4-FFF2-40B4-BE49-F238E27FC236}">
                  <a16:creationId xmlns:a16="http://schemas.microsoft.com/office/drawing/2014/main" id="{0914C296-EAD3-420F-80BF-1FDC4BAC9A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6" y="2900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73" name="Line 41">
              <a:extLst>
                <a:ext uri="{FF2B5EF4-FFF2-40B4-BE49-F238E27FC236}">
                  <a16:creationId xmlns:a16="http://schemas.microsoft.com/office/drawing/2014/main" id="{2A983697-3E5A-4427-9A79-F63D538174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6" y="2516"/>
              <a:ext cx="246" cy="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114" name="Text Box 42">
            <a:extLst>
              <a:ext uri="{FF2B5EF4-FFF2-40B4-BE49-F238E27FC236}">
                <a16:creationId xmlns:a16="http://schemas.microsoft.com/office/drawing/2014/main" id="{588656DF-110C-4708-BEA9-F37541102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25" y="2846388"/>
            <a:ext cx="2824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Parallel projection</a:t>
            </a:r>
          </a:p>
        </p:txBody>
      </p:sp>
      <p:sp>
        <p:nvSpPr>
          <p:cNvPr id="131115" name="Text Box 43">
            <a:extLst>
              <a:ext uri="{FF2B5EF4-FFF2-40B4-BE49-F238E27FC236}">
                <a16:creationId xmlns:a16="http://schemas.microsoft.com/office/drawing/2014/main" id="{ED9FD3C4-E482-4113-9FA7-2B575D218B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5" y="2846388"/>
            <a:ext cx="345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Perspective projection</a:t>
            </a:r>
          </a:p>
        </p:txBody>
      </p:sp>
      <p:sp>
        <p:nvSpPr>
          <p:cNvPr id="131116" name="Freeform 44">
            <a:extLst>
              <a:ext uri="{FF2B5EF4-FFF2-40B4-BE49-F238E27FC236}">
                <a16:creationId xmlns:a16="http://schemas.microsoft.com/office/drawing/2014/main" id="{0271CD2E-FE21-485C-95F9-8C7C777FD635}"/>
              </a:ext>
            </a:extLst>
          </p:cNvPr>
          <p:cNvSpPr>
            <a:spLocks/>
          </p:cNvSpPr>
          <p:nvPr/>
        </p:nvSpPr>
        <p:spPr bwMode="auto">
          <a:xfrm>
            <a:off x="1000125" y="4114800"/>
            <a:ext cx="1736725" cy="2578100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1117" name="Group 45">
            <a:extLst>
              <a:ext uri="{FF2B5EF4-FFF2-40B4-BE49-F238E27FC236}">
                <a16:creationId xmlns:a16="http://schemas.microsoft.com/office/drawing/2014/main" id="{EBCB8D45-BED4-4DD9-933F-DA1983142745}"/>
              </a:ext>
            </a:extLst>
          </p:cNvPr>
          <p:cNvGrpSpPr>
            <a:grpSpLocks/>
          </p:cNvGrpSpPr>
          <p:nvPr/>
        </p:nvGrpSpPr>
        <p:grpSpPr bwMode="auto">
          <a:xfrm>
            <a:off x="862013" y="3395663"/>
            <a:ext cx="2287587" cy="903287"/>
            <a:chOff x="543" y="2139"/>
            <a:chExt cx="1441" cy="569"/>
          </a:xfrm>
        </p:grpSpPr>
        <p:sp>
          <p:nvSpPr>
            <p:cNvPr id="21560" name="Rectangle 46">
              <a:extLst>
                <a:ext uri="{FF2B5EF4-FFF2-40B4-BE49-F238E27FC236}">
                  <a16:creationId xmlns:a16="http://schemas.microsoft.com/office/drawing/2014/main" id="{264E3036-49DA-4A20-9628-0624464AA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2139"/>
              <a:ext cx="1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Plane of projection</a:t>
              </a:r>
            </a:p>
          </p:txBody>
        </p:sp>
        <p:sp>
          <p:nvSpPr>
            <p:cNvPr id="21561" name="Freeform 47">
              <a:extLst>
                <a:ext uri="{FF2B5EF4-FFF2-40B4-BE49-F238E27FC236}">
                  <a16:creationId xmlns:a16="http://schemas.microsoft.com/office/drawing/2014/main" id="{FDCB4B86-065A-429C-8F89-B7600EBFF30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0" y="2436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120" name="Line 48">
            <a:extLst>
              <a:ext uri="{FF2B5EF4-FFF2-40B4-BE49-F238E27FC236}">
                <a16:creationId xmlns:a16="http://schemas.microsoft.com/office/drawing/2014/main" id="{C99C5E87-2FA3-4247-B7B8-C6252597C9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559300"/>
            <a:ext cx="0" cy="1079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1" name="Line 49">
            <a:extLst>
              <a:ext uri="{FF2B5EF4-FFF2-40B4-BE49-F238E27FC236}">
                <a16:creationId xmlns:a16="http://schemas.microsoft.com/office/drawing/2014/main" id="{CB6C943B-5E2F-4075-8AE7-842070BC2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4556125"/>
            <a:ext cx="1057275" cy="611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2" name="Line 50">
            <a:extLst>
              <a:ext uri="{FF2B5EF4-FFF2-40B4-BE49-F238E27FC236}">
                <a16:creationId xmlns:a16="http://schemas.microsoft.com/office/drawing/2014/main" id="{78A3C1DF-5F66-4277-AC2D-49254387E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9350" y="5632450"/>
            <a:ext cx="1428750" cy="825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3" name="Line 51">
            <a:extLst>
              <a:ext uri="{FF2B5EF4-FFF2-40B4-BE49-F238E27FC236}">
                <a16:creationId xmlns:a16="http://schemas.microsoft.com/office/drawing/2014/main" id="{8282FE7F-7F43-4A02-8148-33F8EA7AC85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78100" y="5880100"/>
            <a:ext cx="0" cy="5810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4" name="Line 52">
            <a:extLst>
              <a:ext uri="{FF2B5EF4-FFF2-40B4-BE49-F238E27FC236}">
                <a16:creationId xmlns:a16="http://schemas.microsoft.com/office/drawing/2014/main" id="{4790CED0-FA36-4F23-9724-84F55E6F1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6625" y="5165725"/>
            <a:ext cx="371475" cy="714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5" name="Line 53">
            <a:extLst>
              <a:ext uri="{FF2B5EF4-FFF2-40B4-BE49-F238E27FC236}">
                <a16:creationId xmlns:a16="http://schemas.microsoft.com/office/drawing/2014/main" id="{24168BC6-1197-412F-9430-99E2EE8359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338" y="456565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6" name="Line 54">
            <a:extLst>
              <a:ext uri="{FF2B5EF4-FFF2-40B4-BE49-F238E27FC236}">
                <a16:creationId xmlns:a16="http://schemas.microsoft.com/office/drawing/2014/main" id="{68DC5144-BA24-4A2F-AD2D-17EEB0F852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43088" y="51689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7" name="Line 55">
            <a:extLst>
              <a:ext uri="{FF2B5EF4-FFF2-40B4-BE49-F238E27FC236}">
                <a16:creationId xmlns:a16="http://schemas.microsoft.com/office/drawing/2014/main" id="{50332A0D-9EAE-4ACA-A15C-808EA05EF2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4088" y="587375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8" name="Line 56">
            <a:extLst>
              <a:ext uri="{FF2B5EF4-FFF2-40B4-BE49-F238E27FC236}">
                <a16:creationId xmlns:a16="http://schemas.microsoft.com/office/drawing/2014/main" id="{89574DC8-7D6F-42F3-90E0-9FC5657567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17738" y="64516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29" name="Line 57">
            <a:extLst>
              <a:ext uri="{FF2B5EF4-FFF2-40B4-BE49-F238E27FC236}">
                <a16:creationId xmlns:a16="http://schemas.microsoft.com/office/drawing/2014/main" id="{B8583A8B-7AB4-44EC-B5E9-F71835D5BB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988" y="5626100"/>
            <a:ext cx="352425" cy="952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30" name="Oval 58">
            <a:extLst>
              <a:ext uri="{FF2B5EF4-FFF2-40B4-BE49-F238E27FC236}">
                <a16:creationId xmlns:a16="http://schemas.microsoft.com/office/drawing/2014/main" id="{324D3D2E-F88D-4ACF-A139-5EF9F8590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600" y="45339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1" name="Oval 59">
            <a:extLst>
              <a:ext uri="{FF2B5EF4-FFF2-40B4-BE49-F238E27FC236}">
                <a16:creationId xmlns:a16="http://schemas.microsoft.com/office/drawing/2014/main" id="{789F87E9-1E91-4FC9-8688-C97BBCEC8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51308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2" name="Oval 60">
            <a:extLst>
              <a:ext uri="{FF2B5EF4-FFF2-40B4-BE49-F238E27FC236}">
                <a16:creationId xmlns:a16="http://schemas.microsoft.com/office/drawing/2014/main" id="{FB33E8B6-5095-4558-A4C8-C6379B874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00" y="58420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3" name="Oval 61">
            <a:extLst>
              <a:ext uri="{FF2B5EF4-FFF2-40B4-BE49-F238E27FC236}">
                <a16:creationId xmlns:a16="http://schemas.microsoft.com/office/drawing/2014/main" id="{84ED7A0C-DCBD-4E40-A068-3EC374253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350" y="64198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4" name="Oval 62">
            <a:extLst>
              <a:ext uri="{FF2B5EF4-FFF2-40B4-BE49-F238E27FC236}">
                <a16:creationId xmlns:a16="http://schemas.microsoft.com/office/drawing/2014/main" id="{31A3BCF6-B98E-408D-BD6E-A69C1087A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250" y="55880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35" name="Freeform 63">
            <a:extLst>
              <a:ext uri="{FF2B5EF4-FFF2-40B4-BE49-F238E27FC236}">
                <a16:creationId xmlns:a16="http://schemas.microsoft.com/office/drawing/2014/main" id="{11BA2939-894B-4210-8474-5AB4B1E43A76}"/>
              </a:ext>
            </a:extLst>
          </p:cNvPr>
          <p:cNvSpPr>
            <a:spLocks/>
          </p:cNvSpPr>
          <p:nvPr/>
        </p:nvSpPr>
        <p:spPr bwMode="auto">
          <a:xfrm>
            <a:off x="5845175" y="4095750"/>
            <a:ext cx="1736725" cy="2578100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1136" name="Group 64">
            <a:extLst>
              <a:ext uri="{FF2B5EF4-FFF2-40B4-BE49-F238E27FC236}">
                <a16:creationId xmlns:a16="http://schemas.microsoft.com/office/drawing/2014/main" id="{2A81D199-9DFE-44F0-994C-9931BDE7B426}"/>
              </a:ext>
            </a:extLst>
          </p:cNvPr>
          <p:cNvGrpSpPr>
            <a:grpSpLocks/>
          </p:cNvGrpSpPr>
          <p:nvPr/>
        </p:nvGrpSpPr>
        <p:grpSpPr bwMode="auto">
          <a:xfrm>
            <a:off x="5770563" y="3332163"/>
            <a:ext cx="2287587" cy="915987"/>
            <a:chOff x="3635" y="2099"/>
            <a:chExt cx="1441" cy="577"/>
          </a:xfrm>
        </p:grpSpPr>
        <p:sp>
          <p:nvSpPr>
            <p:cNvPr id="21558" name="Rectangle 65">
              <a:extLst>
                <a:ext uri="{FF2B5EF4-FFF2-40B4-BE49-F238E27FC236}">
                  <a16:creationId xmlns:a16="http://schemas.microsoft.com/office/drawing/2014/main" id="{32F6EBAC-6A4B-40BB-8299-639479093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" y="2099"/>
              <a:ext cx="14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Plane of projection</a:t>
              </a:r>
            </a:p>
          </p:txBody>
        </p:sp>
        <p:sp>
          <p:nvSpPr>
            <p:cNvPr id="21559" name="Freeform 66">
              <a:extLst>
                <a:ext uri="{FF2B5EF4-FFF2-40B4-BE49-F238E27FC236}">
                  <a16:creationId xmlns:a16="http://schemas.microsoft.com/office/drawing/2014/main" id="{97637888-9E6B-41D5-89DD-C8B67CB8C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40" y="2404"/>
              <a:ext cx="440" cy="272"/>
            </a:xfrm>
            <a:custGeom>
              <a:avLst/>
              <a:gdLst>
                <a:gd name="T0" fmla="*/ 136 w 792"/>
                <a:gd name="T1" fmla="*/ 116 h 416"/>
                <a:gd name="T2" fmla="*/ 99 w 792"/>
                <a:gd name="T3" fmla="*/ 47 h 416"/>
                <a:gd name="T4" fmla="*/ 34 w 792"/>
                <a:gd name="T5" fmla="*/ 65 h 416"/>
                <a:gd name="T6" fmla="*/ 0 w 792"/>
                <a:gd name="T7" fmla="*/ 0 h 41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92" h="416">
                  <a:moveTo>
                    <a:pt x="792" y="416"/>
                  </a:moveTo>
                  <a:cubicBezTo>
                    <a:pt x="733" y="307"/>
                    <a:pt x="675" y="199"/>
                    <a:pt x="576" y="168"/>
                  </a:cubicBezTo>
                  <a:cubicBezTo>
                    <a:pt x="477" y="137"/>
                    <a:pt x="296" y="260"/>
                    <a:pt x="200" y="232"/>
                  </a:cubicBezTo>
                  <a:cubicBezTo>
                    <a:pt x="104" y="204"/>
                    <a:pt x="52" y="102"/>
                    <a:pt x="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lg" len="lg"/>
              <a:tailEnd type="non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1139" name="Line 67">
            <a:extLst>
              <a:ext uri="{FF2B5EF4-FFF2-40B4-BE49-F238E27FC236}">
                <a16:creationId xmlns:a16="http://schemas.microsoft.com/office/drawing/2014/main" id="{F7091A91-046B-44FB-9E0E-4C057D0FE47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7450" y="4756150"/>
            <a:ext cx="0" cy="7048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0" name="Line 68">
            <a:extLst>
              <a:ext uri="{FF2B5EF4-FFF2-40B4-BE49-F238E27FC236}">
                <a16:creationId xmlns:a16="http://schemas.microsoft.com/office/drawing/2014/main" id="{76946340-FA82-406D-8246-C85FAA62EF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100" y="4757738"/>
            <a:ext cx="679450" cy="393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1" name="Line 69">
            <a:extLst>
              <a:ext uri="{FF2B5EF4-FFF2-40B4-BE49-F238E27FC236}">
                <a16:creationId xmlns:a16="http://schemas.microsoft.com/office/drawing/2014/main" id="{CE277759-156B-4A9D-B90B-209D42DC1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54750" y="5461000"/>
            <a:ext cx="922338" cy="525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2" name="Line 70">
            <a:extLst>
              <a:ext uri="{FF2B5EF4-FFF2-40B4-BE49-F238E27FC236}">
                <a16:creationId xmlns:a16="http://schemas.microsoft.com/office/drawing/2014/main" id="{95FF7175-4550-4B4F-A6F1-9309DE0895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75500" y="5619750"/>
            <a:ext cx="0" cy="377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3" name="Line 71">
            <a:extLst>
              <a:ext uri="{FF2B5EF4-FFF2-40B4-BE49-F238E27FC236}">
                <a16:creationId xmlns:a16="http://schemas.microsoft.com/office/drawing/2014/main" id="{6AAFE306-F09C-4D56-89D8-300ED24D7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7375" y="5146675"/>
            <a:ext cx="236538" cy="468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4" name="Line 72">
            <a:extLst>
              <a:ext uri="{FF2B5EF4-FFF2-40B4-BE49-F238E27FC236}">
                <a16:creationId xmlns:a16="http://schemas.microsoft.com/office/drawing/2014/main" id="{0C8C6F3A-D18B-40D6-BF7A-5C3D6B859F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11800" y="5976938"/>
            <a:ext cx="1658938" cy="17462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5" name="Oval 73">
            <a:extLst>
              <a:ext uri="{FF2B5EF4-FFF2-40B4-BE49-F238E27FC236}">
                <a16:creationId xmlns:a16="http://schemas.microsoft.com/office/drawing/2014/main" id="{7B150A29-3521-4469-A936-82637442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59563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46" name="Line 74">
            <a:extLst>
              <a:ext uri="{FF2B5EF4-FFF2-40B4-BE49-F238E27FC236}">
                <a16:creationId xmlns:a16="http://schemas.microsoft.com/office/drawing/2014/main" id="{AB3D1367-729B-43C4-9BA5-E31250C516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3388" y="5613400"/>
            <a:ext cx="1657350" cy="3683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7" name="Oval 75">
            <a:extLst>
              <a:ext uri="{FF2B5EF4-FFF2-40B4-BE49-F238E27FC236}">
                <a16:creationId xmlns:a16="http://schemas.microsoft.com/office/drawing/2014/main" id="{8EE69AAC-9401-47AC-89EC-5865B8569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0" y="55816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48" name="Line 76">
            <a:extLst>
              <a:ext uri="{FF2B5EF4-FFF2-40B4-BE49-F238E27FC236}">
                <a16:creationId xmlns:a16="http://schemas.microsoft.com/office/drawing/2014/main" id="{FDE7122E-EADF-49A6-B0EF-2218223769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9738" y="5156200"/>
            <a:ext cx="1435100" cy="8255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49" name="Oval 77">
            <a:extLst>
              <a:ext uri="{FF2B5EF4-FFF2-40B4-BE49-F238E27FC236}">
                <a16:creationId xmlns:a16="http://schemas.microsoft.com/office/drawing/2014/main" id="{A6673764-288B-45D5-8749-DE945B494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1500" y="513080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50" name="Line 78">
            <a:extLst>
              <a:ext uri="{FF2B5EF4-FFF2-40B4-BE49-F238E27FC236}">
                <a16:creationId xmlns:a16="http://schemas.microsoft.com/office/drawing/2014/main" id="{9B1C3BFE-C653-49EA-B25F-E256928DE82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8150" y="4762500"/>
            <a:ext cx="744538" cy="121285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51" name="Oval 79">
            <a:extLst>
              <a:ext uri="{FF2B5EF4-FFF2-40B4-BE49-F238E27FC236}">
                <a16:creationId xmlns:a16="http://schemas.microsoft.com/office/drawing/2014/main" id="{0BB60D2B-CEB9-47C7-B7BD-5682FEFD5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47307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1152" name="Line 80">
            <a:extLst>
              <a:ext uri="{FF2B5EF4-FFF2-40B4-BE49-F238E27FC236}">
                <a16:creationId xmlns:a16="http://schemas.microsoft.com/office/drawing/2014/main" id="{59085A21-FFD0-4172-8DEA-6B406549D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14975" y="5461000"/>
            <a:ext cx="754063" cy="519113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153" name="Oval 81">
            <a:extLst>
              <a:ext uri="{FF2B5EF4-FFF2-40B4-BE49-F238E27FC236}">
                <a16:creationId xmlns:a16="http://schemas.microsoft.com/office/drawing/2014/main" id="{19AAAD71-F75B-4AED-A22D-D5276E28C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5429250"/>
            <a:ext cx="63500" cy="635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3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13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3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3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3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10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3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13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000"/>
                                        <p:tgtEl>
                                          <p:spTgt spid="13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3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13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10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3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3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1000"/>
                                        <p:tgtEl>
                                          <p:spTgt spid="13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13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13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1000"/>
                                        <p:tgtEl>
                                          <p:spTgt spid="13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1000"/>
                                        <p:tgtEl>
                                          <p:spTgt spid="1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13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1" dur="500"/>
                                        <p:tgtEl>
                                          <p:spTgt spid="13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13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31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3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0" dur="10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1000"/>
                                        <p:tgtEl>
                                          <p:spTgt spid="13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3" dur="1000"/>
                                        <p:tgtEl>
                                          <p:spTgt spid="13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13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1" dur="1000"/>
                                        <p:tgtEl>
                                          <p:spTgt spid="13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10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13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1000"/>
                                        <p:tgtEl>
                                          <p:spTgt spid="13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 nodeType="clickPar">
                      <p:stCondLst>
                        <p:cond delay="indefinite"/>
                      </p:stCondLst>
                      <p:childTnLst>
                        <p:par>
                          <p:cTn id="1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10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3" dur="500"/>
                                        <p:tgtEl>
                                          <p:spTgt spid="13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1000"/>
                                        <p:tgtEl>
                                          <p:spTgt spid="13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2" dur="10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13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1000"/>
                                        <p:tgtEl>
                                          <p:spTgt spid="13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1000"/>
                                        <p:tgtEl>
                                          <p:spTgt spid="13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1000"/>
                                        <p:tgtEl>
                                          <p:spTgt spid="1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1000"/>
                                        <p:tgtEl>
                                          <p:spTgt spid="1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1000"/>
                                        <p:tgtEl>
                                          <p:spTgt spid="1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1" dur="1000"/>
                                        <p:tgtEl>
                                          <p:spTgt spid="13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154" grpId="0" animBg="1"/>
      <p:bldP spid="131074" grpId="0" animBg="1"/>
      <p:bldP spid="131091" grpId="0"/>
      <p:bldP spid="131114" grpId="0"/>
      <p:bldP spid="131115" grpId="0"/>
      <p:bldP spid="131130" grpId="0" animBg="1"/>
      <p:bldP spid="131131" grpId="0" animBg="1"/>
      <p:bldP spid="131132" grpId="0" animBg="1"/>
      <p:bldP spid="131133" grpId="0" animBg="1"/>
      <p:bldP spid="131134" grpId="0" animBg="1"/>
      <p:bldP spid="131145" grpId="0" animBg="1"/>
      <p:bldP spid="131147" grpId="0" animBg="1"/>
      <p:bldP spid="131149" grpId="0" animBg="1"/>
      <p:bldP spid="131151" grpId="0" animBg="1"/>
      <p:bldP spid="13115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54946D30-FE1E-424B-B9B3-23EC1D19E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" t="542" r="1372" b="415"/>
          <a:stretch>
            <a:fillRect/>
          </a:stretch>
        </p:blipFill>
        <p:spPr bwMode="auto">
          <a:xfrm>
            <a:off x="5465763" y="1871663"/>
            <a:ext cx="3279775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31" name="Rectangle 3">
            <a:extLst>
              <a:ext uri="{FF2B5EF4-FFF2-40B4-BE49-F238E27FC236}">
                <a16:creationId xmlns:a16="http://schemas.microsoft.com/office/drawing/2014/main" id="{C9A3187C-E134-4654-83B1-9E2FEBDCD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667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Disadvantage of</a:t>
            </a:r>
            <a:b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</a:b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Perspective  Projection</a:t>
            </a:r>
          </a:p>
        </p:txBody>
      </p:sp>
      <p:sp>
        <p:nvSpPr>
          <p:cNvPr id="184324" name="Text Box 4">
            <a:extLst>
              <a:ext uri="{FF2B5EF4-FFF2-40B4-BE49-F238E27FC236}">
                <a16:creationId xmlns:a16="http://schemas.microsoft.com/office/drawing/2014/main" id="{91DC8EB3-5394-4C42-AE98-D7F74FC2C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839913"/>
            <a:ext cx="4132263" cy="333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Perspective projection is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not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used by engineer for manu-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facturing of parts, because</a:t>
            </a:r>
          </a:p>
          <a:p>
            <a:pPr eaLnBrk="1" hangingPunct="1">
              <a:lnSpc>
                <a:spcPct val="140000"/>
              </a:lnSpc>
              <a:defRPr/>
            </a:pPr>
            <a:endParaRPr lang="en-US" altLang="en-US" sz="8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1) It is difficult to create.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2) It does not reveal exact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shape and size.</a:t>
            </a:r>
          </a:p>
        </p:txBody>
      </p:sp>
      <p:sp>
        <p:nvSpPr>
          <p:cNvPr id="184325" name="Line 5">
            <a:extLst>
              <a:ext uri="{FF2B5EF4-FFF2-40B4-BE49-F238E27FC236}">
                <a16:creationId xmlns:a16="http://schemas.microsoft.com/office/drawing/2014/main" id="{E580A62F-1021-4343-80F2-3A2614555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97538" y="4949825"/>
            <a:ext cx="2997200" cy="0"/>
          </a:xfrm>
          <a:prstGeom prst="line">
            <a:avLst/>
          </a:prstGeom>
          <a:noFill/>
          <a:ln w="38100">
            <a:solidFill>
              <a:srgbClr val="66FFFF"/>
            </a:solidFill>
            <a:round/>
            <a:headEnd type="arrow" w="med" len="lg"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84326" name="Text Box 6">
            <a:extLst>
              <a:ext uri="{FF2B5EF4-FFF2-40B4-BE49-F238E27FC236}">
                <a16:creationId xmlns:a16="http://schemas.microsoft.com/office/drawing/2014/main" id="{E0B24A3E-A175-47B5-897A-257DADDAE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8550" y="5037138"/>
            <a:ext cx="2133600" cy="274637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 anchorCtr="1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Width is distorted</a:t>
            </a:r>
          </a:p>
        </p:txBody>
      </p:sp>
      <p:sp>
        <p:nvSpPr>
          <p:cNvPr id="184327" name="Rectangle 7">
            <a:extLst>
              <a:ext uri="{FF2B5EF4-FFF2-40B4-BE49-F238E27FC236}">
                <a16:creationId xmlns:a16="http://schemas.microsoft.com/office/drawing/2014/main" id="{50152264-680D-4836-9685-8E62317B4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213" y="2055813"/>
            <a:ext cx="265112" cy="265112"/>
          </a:xfrm>
          <a:prstGeom prst="rect">
            <a:avLst/>
          </a:prstGeom>
          <a:solidFill>
            <a:srgbClr val="0000FF"/>
          </a:solidFill>
          <a:ln w="9525">
            <a:solidFill>
              <a:schemeClr val="accent2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4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4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4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4" grpId="0" build="p"/>
      <p:bldP spid="184326" grpId="0" animBg="1"/>
      <p:bldP spid="1843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Drafting05">
            <a:extLst>
              <a:ext uri="{FF2B5EF4-FFF2-40B4-BE49-F238E27FC236}">
                <a16:creationId xmlns:a16="http://schemas.microsoft.com/office/drawing/2014/main" id="{645B984C-B583-46C2-B97D-502C38A2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2000" contrast="-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>
            <a:extLst>
              <a:ext uri="{FF2B5EF4-FFF2-40B4-BE49-F238E27FC236}">
                <a16:creationId xmlns:a16="http://schemas.microsoft.com/office/drawing/2014/main" id="{097308E1-130E-4EDD-9F35-E5EADBE9C7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07963" y="4164013"/>
            <a:ext cx="8709025" cy="1903412"/>
          </a:xfrm>
          <a:effectLst>
            <a:outerShdw dist="53882" dir="2700000" algn="ctr" rotWithShape="0">
              <a:schemeClr val="bg2"/>
            </a:outerShdw>
          </a:effectLst>
        </p:spPr>
        <p:txBody>
          <a:bodyPr anchor="ctr"/>
          <a:lstStyle/>
          <a:p>
            <a:pPr algn="r" eaLnBrk="1" hangingPunct="1"/>
            <a: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Orthographic  </a:t>
            </a:r>
            <a:b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</a:br>
            <a:r>
              <a:rPr lang="en-US" altLang="en-US" b="1">
                <a:solidFill>
                  <a:srgbClr val="6633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Projection</a:t>
            </a:r>
          </a:p>
        </p:txBody>
      </p:sp>
    </p:spTree>
  </p:cSld>
  <p:clrMapOvr>
    <a:masterClrMapping/>
  </p:clrMapOvr>
  <p:transition>
    <p:push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7">
            <a:extLst>
              <a:ext uri="{FF2B5EF4-FFF2-40B4-BE49-F238E27FC236}">
                <a16:creationId xmlns:a16="http://schemas.microsoft.com/office/drawing/2014/main" id="{BB78B72D-BC88-4369-A4A1-16F847FA1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193675"/>
            <a:ext cx="2073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grpSp>
        <p:nvGrpSpPr>
          <p:cNvPr id="76852" name="Group 52">
            <a:extLst>
              <a:ext uri="{FF2B5EF4-FFF2-40B4-BE49-F238E27FC236}">
                <a16:creationId xmlns:a16="http://schemas.microsoft.com/office/drawing/2014/main" id="{A735CD8C-3130-4F55-A0E8-0F415930F412}"/>
              </a:ext>
            </a:extLst>
          </p:cNvPr>
          <p:cNvGrpSpPr>
            <a:grpSpLocks/>
          </p:cNvGrpSpPr>
          <p:nvPr/>
        </p:nvGrpSpPr>
        <p:grpSpPr bwMode="auto">
          <a:xfrm>
            <a:off x="995363" y="5062538"/>
            <a:ext cx="5235575" cy="609600"/>
            <a:chOff x="627" y="3189"/>
            <a:chExt cx="3298" cy="384"/>
          </a:xfrm>
        </p:grpSpPr>
        <p:sp>
          <p:nvSpPr>
            <p:cNvPr id="4113" name="Text Box 11">
              <a:extLst>
                <a:ext uri="{FF2B5EF4-FFF2-40B4-BE49-F238E27FC236}">
                  <a16:creationId xmlns:a16="http://schemas.microsoft.com/office/drawing/2014/main" id="{3B31478B-759D-4AD8-906A-394ACA7CC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3189"/>
              <a:ext cx="2891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Drawing standards</a:t>
              </a:r>
            </a:p>
          </p:txBody>
        </p:sp>
        <p:sp>
          <p:nvSpPr>
            <p:cNvPr id="4114" name="Rectangle 12">
              <a:extLst>
                <a:ext uri="{FF2B5EF4-FFF2-40B4-BE49-F238E27FC236}">
                  <a16:creationId xmlns:a16="http://schemas.microsoft.com/office/drawing/2014/main" id="{ADEE8598-E6E0-48CE-881C-A439BE258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" y="33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0" name="Group 50">
            <a:extLst>
              <a:ext uri="{FF2B5EF4-FFF2-40B4-BE49-F238E27FC236}">
                <a16:creationId xmlns:a16="http://schemas.microsoft.com/office/drawing/2014/main" id="{3C3A52CE-D63D-426E-B89A-084D381BCA13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3148013"/>
            <a:ext cx="5360988" cy="609600"/>
            <a:chOff x="632" y="1983"/>
            <a:chExt cx="3377" cy="384"/>
          </a:xfrm>
        </p:grpSpPr>
        <p:sp>
          <p:nvSpPr>
            <p:cNvPr id="4111" name="Text Box 17">
              <a:extLst>
                <a:ext uri="{FF2B5EF4-FFF2-40B4-BE49-F238E27FC236}">
                  <a16:creationId xmlns:a16="http://schemas.microsoft.com/office/drawing/2014/main" id="{272648D0-E226-49CB-AD71-6D993A798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" y="1983"/>
              <a:ext cx="29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Projection methods</a:t>
              </a:r>
            </a:p>
          </p:txBody>
        </p:sp>
        <p:sp>
          <p:nvSpPr>
            <p:cNvPr id="4112" name="Rectangle 18">
              <a:extLst>
                <a:ext uri="{FF2B5EF4-FFF2-40B4-BE49-F238E27FC236}">
                  <a16:creationId xmlns:a16="http://schemas.microsoft.com/office/drawing/2014/main" id="{5036E7AB-6E2A-4C1F-9FBD-AAC8E76D3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1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1" name="Group 51">
            <a:extLst>
              <a:ext uri="{FF2B5EF4-FFF2-40B4-BE49-F238E27FC236}">
                <a16:creationId xmlns:a16="http://schemas.microsoft.com/office/drawing/2014/main" id="{0E108382-9D2D-4C38-BC88-57A42AB07A2E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4122738"/>
            <a:ext cx="6334125" cy="609600"/>
            <a:chOff x="632" y="2597"/>
            <a:chExt cx="3990" cy="384"/>
          </a:xfrm>
        </p:grpSpPr>
        <p:sp>
          <p:nvSpPr>
            <p:cNvPr id="4109" name="Text Box 19">
              <a:extLst>
                <a:ext uri="{FF2B5EF4-FFF2-40B4-BE49-F238E27FC236}">
                  <a16:creationId xmlns:a16="http://schemas.microsoft.com/office/drawing/2014/main" id="{2831479D-C888-4C51-9137-2462AF85FF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2597"/>
              <a:ext cx="3579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Orthographic projection</a:t>
              </a:r>
            </a:p>
          </p:txBody>
        </p:sp>
        <p:sp>
          <p:nvSpPr>
            <p:cNvPr id="4110" name="Rectangle 20">
              <a:extLst>
                <a:ext uri="{FF2B5EF4-FFF2-40B4-BE49-F238E27FC236}">
                  <a16:creationId xmlns:a16="http://schemas.microsoft.com/office/drawing/2014/main" id="{B4606A18-8101-4272-AB52-FC806EC3E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733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48" name="Group 48">
            <a:extLst>
              <a:ext uri="{FF2B5EF4-FFF2-40B4-BE49-F238E27FC236}">
                <a16:creationId xmlns:a16="http://schemas.microsoft.com/office/drawing/2014/main" id="{7D1934EE-E014-4F4A-AF67-791C2EF5184F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1276350"/>
            <a:ext cx="5289550" cy="609600"/>
            <a:chOff x="631" y="804"/>
            <a:chExt cx="3332" cy="384"/>
          </a:xfrm>
        </p:grpSpPr>
        <p:sp>
          <p:nvSpPr>
            <p:cNvPr id="4107" name="Text Box 8">
              <a:extLst>
                <a:ext uri="{FF2B5EF4-FFF2-40B4-BE49-F238E27FC236}">
                  <a16:creationId xmlns:a16="http://schemas.microsoft.com/office/drawing/2014/main" id="{56C8702D-FF77-4F86-9B13-DA0C41258A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804"/>
              <a:ext cx="292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Graphics language</a:t>
              </a:r>
            </a:p>
          </p:txBody>
        </p:sp>
        <p:sp>
          <p:nvSpPr>
            <p:cNvPr id="4108" name="Rectangle 9">
              <a:extLst>
                <a:ext uri="{FF2B5EF4-FFF2-40B4-BE49-F238E27FC236}">
                  <a16:creationId xmlns:a16="http://schemas.microsoft.com/office/drawing/2014/main" id="{DB12C422-BF27-48DC-BF76-2FC54B909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934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6853" name="Group 53">
            <a:extLst>
              <a:ext uri="{FF2B5EF4-FFF2-40B4-BE49-F238E27FC236}">
                <a16:creationId xmlns:a16="http://schemas.microsoft.com/office/drawing/2014/main" id="{68AD5E17-AA2E-450A-AEEE-ECB0AB4A35E4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2222500"/>
            <a:ext cx="5654675" cy="609600"/>
            <a:chOff x="628" y="1400"/>
            <a:chExt cx="3562" cy="384"/>
          </a:xfrm>
        </p:grpSpPr>
        <p:sp>
          <p:nvSpPr>
            <p:cNvPr id="4105" name="Text Box 40">
              <a:extLst>
                <a:ext uri="{FF2B5EF4-FFF2-40B4-BE49-F238E27FC236}">
                  <a16:creationId xmlns:a16="http://schemas.microsoft.com/office/drawing/2014/main" id="{60062589-94D4-4172-AB92-EC404F6D8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1400"/>
              <a:ext cx="315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Engineering drawing</a:t>
              </a:r>
            </a:p>
          </p:txBody>
        </p:sp>
        <p:sp>
          <p:nvSpPr>
            <p:cNvPr id="4106" name="Rectangle 41">
              <a:extLst>
                <a:ext uri="{FF2B5EF4-FFF2-40B4-BE49-F238E27FC236}">
                  <a16:creationId xmlns:a16="http://schemas.microsoft.com/office/drawing/2014/main" id="{82A1825F-C0A8-41BE-88FB-AC64FCAF8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1530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4104" name="Rectangle 47">
            <a:extLst>
              <a:ext uri="{FF2B5EF4-FFF2-40B4-BE49-F238E27FC236}">
                <a16:creationId xmlns:a16="http://schemas.microsoft.com/office/drawing/2014/main" id="{CE8C37AB-4DBA-4940-A8F5-6EAD27174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957263"/>
            <a:ext cx="8851900" cy="539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8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8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8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8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6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6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68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6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6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0101B46C-85ED-4758-A9D2-3009BC015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94000"/>
            <a:ext cx="8674100" cy="385603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34147" name="Group 3">
            <a:extLst>
              <a:ext uri="{FF2B5EF4-FFF2-40B4-BE49-F238E27FC236}">
                <a16:creationId xmlns:a16="http://schemas.microsoft.com/office/drawing/2014/main" id="{9E367B31-DB6F-4339-A859-B5136CFE5C03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5229225"/>
            <a:ext cx="457200" cy="320675"/>
            <a:chOff x="355" y="3294"/>
            <a:chExt cx="288" cy="202"/>
          </a:xfrm>
        </p:grpSpPr>
        <p:sp>
          <p:nvSpPr>
            <p:cNvPr id="24666" name="Freeform 4">
              <a:extLst>
                <a:ext uri="{FF2B5EF4-FFF2-40B4-BE49-F238E27FC236}">
                  <a16:creationId xmlns:a16="http://schemas.microsoft.com/office/drawing/2014/main" id="{EE20FE3B-FEF3-4A59-B331-87FDE021A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" y="3294"/>
              <a:ext cx="158" cy="111"/>
            </a:xfrm>
            <a:custGeom>
              <a:avLst/>
              <a:gdLst>
                <a:gd name="T0" fmla="*/ 38 w 158"/>
                <a:gd name="T1" fmla="*/ 0 h 111"/>
                <a:gd name="T2" fmla="*/ 158 w 158"/>
                <a:gd name="T3" fmla="*/ 69 h 111"/>
                <a:gd name="T4" fmla="*/ 0 w 158"/>
                <a:gd name="T5" fmla="*/ 111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111">
                  <a:moveTo>
                    <a:pt x="38" y="0"/>
                  </a:moveTo>
                  <a:lnTo>
                    <a:pt x="158" y="69"/>
                  </a:lnTo>
                  <a:lnTo>
                    <a:pt x="0" y="111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67" name="Line 5">
              <a:extLst>
                <a:ext uri="{FF2B5EF4-FFF2-40B4-BE49-F238E27FC236}">
                  <a16:creationId xmlns:a16="http://schemas.microsoft.com/office/drawing/2014/main" id="{95EDC88C-00F3-4DCD-8D02-A62D58989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" y="3330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4150" name="Group 6">
            <a:extLst>
              <a:ext uri="{FF2B5EF4-FFF2-40B4-BE49-F238E27FC236}">
                <a16:creationId xmlns:a16="http://schemas.microsoft.com/office/drawing/2014/main" id="{F660AC74-797D-4A06-A7F8-CD776F49584B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3724275"/>
            <a:ext cx="457200" cy="330200"/>
            <a:chOff x="358" y="2346"/>
            <a:chExt cx="288" cy="208"/>
          </a:xfrm>
        </p:grpSpPr>
        <p:sp>
          <p:nvSpPr>
            <p:cNvPr id="24664" name="Freeform 7">
              <a:extLst>
                <a:ext uri="{FF2B5EF4-FFF2-40B4-BE49-F238E27FC236}">
                  <a16:creationId xmlns:a16="http://schemas.microsoft.com/office/drawing/2014/main" id="{0CEA264B-9223-418F-AAA0-A70F70A0B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" y="2346"/>
              <a:ext cx="158" cy="111"/>
            </a:xfrm>
            <a:custGeom>
              <a:avLst/>
              <a:gdLst>
                <a:gd name="T0" fmla="*/ 38 w 158"/>
                <a:gd name="T1" fmla="*/ 0 h 111"/>
                <a:gd name="T2" fmla="*/ 158 w 158"/>
                <a:gd name="T3" fmla="*/ 69 h 111"/>
                <a:gd name="T4" fmla="*/ 0 w 158"/>
                <a:gd name="T5" fmla="*/ 111 h 1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8" h="111">
                  <a:moveTo>
                    <a:pt x="38" y="0"/>
                  </a:moveTo>
                  <a:lnTo>
                    <a:pt x="158" y="69"/>
                  </a:lnTo>
                  <a:lnTo>
                    <a:pt x="0" y="111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65" name="Line 8">
              <a:extLst>
                <a:ext uri="{FF2B5EF4-FFF2-40B4-BE49-F238E27FC236}">
                  <a16:creationId xmlns:a16="http://schemas.microsoft.com/office/drawing/2014/main" id="{B3185E1A-64A6-4E5F-92F4-9EEE4E13B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8" y="2388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4153" name="Group 9">
            <a:extLst>
              <a:ext uri="{FF2B5EF4-FFF2-40B4-BE49-F238E27FC236}">
                <a16:creationId xmlns:a16="http://schemas.microsoft.com/office/drawing/2014/main" id="{786E5DFA-FEEE-4AA0-8E61-2F0A51470FCA}"/>
              </a:ext>
            </a:extLst>
          </p:cNvPr>
          <p:cNvGrpSpPr>
            <a:grpSpLocks/>
          </p:cNvGrpSpPr>
          <p:nvPr/>
        </p:nvGrpSpPr>
        <p:grpSpPr bwMode="auto">
          <a:xfrm>
            <a:off x="1550988" y="4381500"/>
            <a:ext cx="693737" cy="263525"/>
            <a:chOff x="1009" y="2760"/>
            <a:chExt cx="437" cy="166"/>
          </a:xfrm>
        </p:grpSpPr>
        <p:sp>
          <p:nvSpPr>
            <p:cNvPr id="24662" name="Freeform 10">
              <a:extLst>
                <a:ext uri="{FF2B5EF4-FFF2-40B4-BE49-F238E27FC236}">
                  <a16:creationId xmlns:a16="http://schemas.microsoft.com/office/drawing/2014/main" id="{7DC5E384-7E28-4AFC-BE73-0ED74BC31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6" y="2805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63" name="Line 11">
              <a:extLst>
                <a:ext uri="{FF2B5EF4-FFF2-40B4-BE49-F238E27FC236}">
                  <a16:creationId xmlns:a16="http://schemas.microsoft.com/office/drawing/2014/main" id="{FE567C0D-4F05-4A45-8F18-D94C2C95E4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9" y="2760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4156" name="Group 12">
            <a:extLst>
              <a:ext uri="{FF2B5EF4-FFF2-40B4-BE49-F238E27FC236}">
                <a16:creationId xmlns:a16="http://schemas.microsoft.com/office/drawing/2014/main" id="{16CB1858-1110-4488-AA0B-5B79691B9D79}"/>
              </a:ext>
            </a:extLst>
          </p:cNvPr>
          <p:cNvGrpSpPr>
            <a:grpSpLocks/>
          </p:cNvGrpSpPr>
          <p:nvPr/>
        </p:nvGrpSpPr>
        <p:grpSpPr bwMode="auto">
          <a:xfrm>
            <a:off x="1254125" y="4684713"/>
            <a:ext cx="311150" cy="366712"/>
            <a:chOff x="870" y="2951"/>
            <a:chExt cx="196" cy="231"/>
          </a:xfrm>
        </p:grpSpPr>
        <p:sp>
          <p:nvSpPr>
            <p:cNvPr id="24660" name="Text Box 13">
              <a:extLst>
                <a:ext uri="{FF2B5EF4-FFF2-40B4-BE49-F238E27FC236}">
                  <a16:creationId xmlns:a16="http://schemas.microsoft.com/office/drawing/2014/main" id="{84B005A1-CDF7-45DF-84A5-C2135D4BB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295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5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61" name="Oval 14">
              <a:extLst>
                <a:ext uri="{FF2B5EF4-FFF2-40B4-BE49-F238E27FC236}">
                  <a16:creationId xmlns:a16="http://schemas.microsoft.com/office/drawing/2014/main" id="{641FF0CE-8BF3-4D91-B3E9-2F06EF2D2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2976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159" name="Group 15">
            <a:extLst>
              <a:ext uri="{FF2B5EF4-FFF2-40B4-BE49-F238E27FC236}">
                <a16:creationId xmlns:a16="http://schemas.microsoft.com/office/drawing/2014/main" id="{840662A1-5D32-416B-BF17-29399694735B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372100"/>
            <a:ext cx="693737" cy="257175"/>
            <a:chOff x="1339" y="3384"/>
            <a:chExt cx="437" cy="162"/>
          </a:xfrm>
        </p:grpSpPr>
        <p:sp>
          <p:nvSpPr>
            <p:cNvPr id="24658" name="Freeform 16">
              <a:extLst>
                <a:ext uri="{FF2B5EF4-FFF2-40B4-BE49-F238E27FC236}">
                  <a16:creationId xmlns:a16="http://schemas.microsoft.com/office/drawing/2014/main" id="{EF09C77E-5FCF-42FC-9AA0-DBCBBA816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6" y="3429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59" name="Line 17">
              <a:extLst>
                <a:ext uri="{FF2B5EF4-FFF2-40B4-BE49-F238E27FC236}">
                  <a16:creationId xmlns:a16="http://schemas.microsoft.com/office/drawing/2014/main" id="{94995AAB-D37A-4499-9C83-94C1556CF2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39" y="3384"/>
              <a:ext cx="281" cy="162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4584" name="Rectangle 18">
            <a:extLst>
              <a:ext uri="{FF2B5EF4-FFF2-40B4-BE49-F238E27FC236}">
                <a16:creationId xmlns:a16="http://schemas.microsoft.com/office/drawing/2014/main" id="{ACD87A87-7D7C-4E65-A9EA-31458149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927100"/>
            <a:ext cx="8680450" cy="17145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4163" name="Rectangle 19">
            <a:extLst>
              <a:ext uri="{FF2B5EF4-FFF2-40B4-BE49-F238E27FC236}">
                <a16:creationId xmlns:a16="http://schemas.microsoft.com/office/drawing/2014/main" id="{ED195B99-2D0D-4FD2-B9C6-5577C84E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8" y="860425"/>
            <a:ext cx="8702675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Orthographic projection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is a parallel projection technique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in which the parallel lines of sight are </a:t>
            </a:r>
            <a:r>
              <a:rPr lang="en-US" altLang="en-US" sz="2400" b="1" i="1">
                <a:latin typeface="Arial" panose="020B0604020202020204" pitchFamily="34" charset="0"/>
                <a:ea typeface="+mn-ea"/>
              </a:rPr>
              <a:t>perpendicular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to the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projection plane</a:t>
            </a:r>
          </a:p>
        </p:txBody>
      </p:sp>
      <p:sp>
        <p:nvSpPr>
          <p:cNvPr id="24586" name="Rectangle 20">
            <a:extLst>
              <a:ext uri="{FF2B5EF4-FFF2-40B4-BE49-F238E27FC236}">
                <a16:creationId xmlns:a16="http://schemas.microsoft.com/office/drawing/2014/main" id="{63D7B0D0-A4F2-4E12-8FFF-7A84CBB51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149225"/>
            <a:ext cx="7772400" cy="638175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MEANING</a:t>
            </a:r>
          </a:p>
        </p:txBody>
      </p:sp>
      <p:sp>
        <p:nvSpPr>
          <p:cNvPr id="134165" name="Line 21">
            <a:extLst>
              <a:ext uri="{FF2B5EF4-FFF2-40B4-BE49-F238E27FC236}">
                <a16:creationId xmlns:a16="http://schemas.microsoft.com/office/drawing/2014/main" id="{68DD0E6D-E048-4C36-B2D9-8A8DA26E04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7550" y="4171950"/>
            <a:ext cx="1751013" cy="471488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66" name="Line 22">
            <a:extLst>
              <a:ext uri="{FF2B5EF4-FFF2-40B4-BE49-F238E27FC236}">
                <a16:creationId xmlns:a16="http://schemas.microsoft.com/office/drawing/2014/main" id="{96B874C6-9257-430B-A6A8-D44E5B76D8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16188" y="5160963"/>
            <a:ext cx="1757362" cy="47307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67" name="Line 23">
            <a:extLst>
              <a:ext uri="{FF2B5EF4-FFF2-40B4-BE49-F238E27FC236}">
                <a16:creationId xmlns:a16="http://schemas.microsoft.com/office/drawing/2014/main" id="{AE77B325-A2BE-4A11-85BB-4761C02EEC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5075" y="5970588"/>
            <a:ext cx="1776413" cy="47942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68" name="Line 24">
            <a:extLst>
              <a:ext uri="{FF2B5EF4-FFF2-40B4-BE49-F238E27FC236}">
                <a16:creationId xmlns:a16="http://schemas.microsoft.com/office/drawing/2014/main" id="{5CE21CAC-6EA2-41FF-B8D3-FD64EF0F31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4813300"/>
            <a:ext cx="1744663" cy="4699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4235" name="Group 91">
            <a:extLst>
              <a:ext uri="{FF2B5EF4-FFF2-40B4-BE49-F238E27FC236}">
                <a16:creationId xmlns:a16="http://schemas.microsoft.com/office/drawing/2014/main" id="{EC3E4F80-835F-4926-A5C8-CF1CE6C42BA7}"/>
              </a:ext>
            </a:extLst>
          </p:cNvPr>
          <p:cNvGrpSpPr>
            <a:grpSpLocks/>
          </p:cNvGrpSpPr>
          <p:nvPr/>
        </p:nvGrpSpPr>
        <p:grpSpPr bwMode="auto">
          <a:xfrm>
            <a:off x="2274888" y="3155950"/>
            <a:ext cx="2552700" cy="2819400"/>
            <a:chOff x="1433" y="1988"/>
            <a:chExt cx="1608" cy="1776"/>
          </a:xfrm>
        </p:grpSpPr>
        <p:grpSp>
          <p:nvGrpSpPr>
            <p:cNvPr id="24645" name="Group 25">
              <a:extLst>
                <a:ext uri="{FF2B5EF4-FFF2-40B4-BE49-F238E27FC236}">
                  <a16:creationId xmlns:a16="http://schemas.microsoft.com/office/drawing/2014/main" id="{8A5530DF-0FAC-4FF0-B69F-0894AFEA24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3" y="2081"/>
              <a:ext cx="1263" cy="1683"/>
              <a:chOff x="1512" y="2654"/>
              <a:chExt cx="900" cy="1200"/>
            </a:xfrm>
          </p:grpSpPr>
          <p:sp>
            <p:nvSpPr>
              <p:cNvPr id="24653" name="Line 26">
                <a:extLst>
                  <a:ext uri="{FF2B5EF4-FFF2-40B4-BE49-F238E27FC236}">
                    <a16:creationId xmlns:a16="http://schemas.microsoft.com/office/drawing/2014/main" id="{6A46AC4F-EE88-4482-9563-41877E08B6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6"/>
                <a:ext cx="0" cy="68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654" name="Line 27">
                <a:extLst>
                  <a:ext uri="{FF2B5EF4-FFF2-40B4-BE49-F238E27FC236}">
                    <a16:creationId xmlns:a16="http://schemas.microsoft.com/office/drawing/2014/main" id="{5CC1CF75-B42E-497E-BAA7-2B1666DDD6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2654"/>
                <a:ext cx="666" cy="38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655" name="Line 28">
                <a:extLst>
                  <a:ext uri="{FF2B5EF4-FFF2-40B4-BE49-F238E27FC236}">
                    <a16:creationId xmlns:a16="http://schemas.microsoft.com/office/drawing/2014/main" id="{2992A285-0771-4FF8-AF6A-E4485D8939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12" y="3332"/>
                <a:ext cx="900" cy="5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656" name="Line 29">
                <a:extLst>
                  <a:ext uri="{FF2B5EF4-FFF2-40B4-BE49-F238E27FC236}">
                    <a16:creationId xmlns:a16="http://schemas.microsoft.com/office/drawing/2014/main" id="{C5BE1EC1-6D29-4F4E-B5EA-E8AC58FDB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12" y="3488"/>
                <a:ext cx="0" cy="36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657" name="Line 30">
                <a:extLst>
                  <a:ext uri="{FF2B5EF4-FFF2-40B4-BE49-F238E27FC236}">
                    <a16:creationId xmlns:a16="http://schemas.microsoft.com/office/drawing/2014/main" id="{42AA08FB-DC89-4453-AE75-812B6E6750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78" y="3038"/>
                <a:ext cx="234" cy="45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4646" name="Line 31">
              <a:extLst>
                <a:ext uri="{FF2B5EF4-FFF2-40B4-BE49-F238E27FC236}">
                  <a16:creationId xmlns:a16="http://schemas.microsoft.com/office/drawing/2014/main" id="{9EC4807F-85B3-410C-B212-4749C78BF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8" y="1988"/>
              <a:ext cx="935" cy="5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47" name="Line 32">
              <a:extLst>
                <a:ext uri="{FF2B5EF4-FFF2-40B4-BE49-F238E27FC236}">
                  <a16:creationId xmlns:a16="http://schemas.microsoft.com/office/drawing/2014/main" id="{500C6950-BFF5-4F59-B414-043008F60A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33" y="3158"/>
              <a:ext cx="0" cy="51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48" name="Line 33">
              <a:extLst>
                <a:ext uri="{FF2B5EF4-FFF2-40B4-BE49-F238E27FC236}">
                  <a16:creationId xmlns:a16="http://schemas.microsoft.com/office/drawing/2014/main" id="{3A233676-FF6A-48FB-9D88-34CC2D337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13" y="2527"/>
              <a:ext cx="328" cy="63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49" name="Line 34">
              <a:extLst>
                <a:ext uri="{FF2B5EF4-FFF2-40B4-BE49-F238E27FC236}">
                  <a16:creationId xmlns:a16="http://schemas.microsoft.com/office/drawing/2014/main" id="{986F9347-99A4-48AC-BF1D-B39BADF577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3672"/>
              <a:ext cx="345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50" name="Line 35">
              <a:extLst>
                <a:ext uri="{FF2B5EF4-FFF2-40B4-BE49-F238E27FC236}">
                  <a16:creationId xmlns:a16="http://schemas.microsoft.com/office/drawing/2014/main" id="{38D0EACD-1C4F-4260-AEEF-DCDDEF2742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" y="3158"/>
              <a:ext cx="345" cy="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51" name="Line 36">
              <a:extLst>
                <a:ext uri="{FF2B5EF4-FFF2-40B4-BE49-F238E27FC236}">
                  <a16:creationId xmlns:a16="http://schemas.microsoft.com/office/drawing/2014/main" id="{C238C046-53ED-4790-9B46-CF6783507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8" y="2527"/>
              <a:ext cx="345" cy="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52" name="Line 37">
              <a:extLst>
                <a:ext uri="{FF2B5EF4-FFF2-40B4-BE49-F238E27FC236}">
                  <a16:creationId xmlns:a16="http://schemas.microsoft.com/office/drawing/2014/main" id="{1B44072D-693B-4438-9610-62FCA1629F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42" y="1988"/>
              <a:ext cx="345" cy="9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4182" name="Line 38">
            <a:extLst>
              <a:ext uri="{FF2B5EF4-FFF2-40B4-BE49-F238E27FC236}">
                <a16:creationId xmlns:a16="http://schemas.microsoft.com/office/drawing/2014/main" id="{808175BD-994E-4ABC-B475-6371179DE0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7525" y="3316288"/>
            <a:ext cx="1760538" cy="473075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4183" name="Group 39">
            <a:extLst>
              <a:ext uri="{FF2B5EF4-FFF2-40B4-BE49-F238E27FC236}">
                <a16:creationId xmlns:a16="http://schemas.microsoft.com/office/drawing/2014/main" id="{9ACDD08A-869E-491D-B754-B787A068263F}"/>
              </a:ext>
            </a:extLst>
          </p:cNvPr>
          <p:cNvGrpSpPr>
            <a:grpSpLocks/>
          </p:cNvGrpSpPr>
          <p:nvPr/>
        </p:nvGrpSpPr>
        <p:grpSpPr bwMode="auto">
          <a:xfrm>
            <a:off x="2065338" y="6186488"/>
            <a:ext cx="693737" cy="263525"/>
            <a:chOff x="1333" y="3897"/>
            <a:chExt cx="437" cy="166"/>
          </a:xfrm>
        </p:grpSpPr>
        <p:sp>
          <p:nvSpPr>
            <p:cNvPr id="24643" name="Line 40">
              <a:extLst>
                <a:ext uri="{FF2B5EF4-FFF2-40B4-BE49-F238E27FC236}">
                  <a16:creationId xmlns:a16="http://schemas.microsoft.com/office/drawing/2014/main" id="{DEE7AFF9-450C-4439-BF70-EDB3FA686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3" y="3897"/>
              <a:ext cx="288" cy="166"/>
            </a:xfrm>
            <a:prstGeom prst="line">
              <a:avLst/>
            </a:pr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644" name="Freeform 41">
              <a:extLst>
                <a:ext uri="{FF2B5EF4-FFF2-40B4-BE49-F238E27FC236}">
                  <a16:creationId xmlns:a16="http://schemas.microsoft.com/office/drawing/2014/main" id="{4E5807C2-3E8F-49A7-BC87-FB4C0E905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3945"/>
              <a:ext cx="290" cy="75"/>
            </a:xfrm>
            <a:custGeom>
              <a:avLst/>
              <a:gdLst>
                <a:gd name="T0" fmla="*/ 290 w 290"/>
                <a:gd name="T1" fmla="*/ 75 h 75"/>
                <a:gd name="T2" fmla="*/ 158 w 290"/>
                <a:gd name="T3" fmla="*/ 0 h 75"/>
                <a:gd name="T4" fmla="*/ 0 w 290"/>
                <a:gd name="T5" fmla="*/ 42 h 7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90" h="75">
                  <a:moveTo>
                    <a:pt x="290" y="75"/>
                  </a:moveTo>
                  <a:lnTo>
                    <a:pt x="158" y="0"/>
                  </a:lnTo>
                  <a:lnTo>
                    <a:pt x="0" y="42"/>
                  </a:lnTo>
                </a:path>
              </a:pathLst>
            </a:custGeom>
            <a:noFill/>
            <a:ln w="9525">
              <a:solidFill>
                <a:srgbClr val="CC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4186" name="Freeform 42">
            <a:extLst>
              <a:ext uri="{FF2B5EF4-FFF2-40B4-BE49-F238E27FC236}">
                <a16:creationId xmlns:a16="http://schemas.microsoft.com/office/drawing/2014/main" id="{DA65AFFB-F3C3-4ACE-A5F8-C3EB8758C997}"/>
              </a:ext>
            </a:extLst>
          </p:cNvPr>
          <p:cNvSpPr>
            <a:spLocks/>
          </p:cNvSpPr>
          <p:nvPr/>
        </p:nvSpPr>
        <p:spPr bwMode="auto">
          <a:xfrm>
            <a:off x="311150" y="3165475"/>
            <a:ext cx="2436813" cy="3616325"/>
          </a:xfrm>
          <a:custGeom>
            <a:avLst/>
            <a:gdLst>
              <a:gd name="T0" fmla="*/ 0 w 1094"/>
              <a:gd name="T1" fmla="*/ 0 h 1624"/>
              <a:gd name="T2" fmla="*/ 2147483646 w 1094"/>
              <a:gd name="T3" fmla="*/ 2147483646 h 1624"/>
              <a:gd name="T4" fmla="*/ 2147483646 w 1094"/>
              <a:gd name="T5" fmla="*/ 2147483646 h 1624"/>
              <a:gd name="T6" fmla="*/ 0 w 1094"/>
              <a:gd name="T7" fmla="*/ 2147483646 h 1624"/>
              <a:gd name="T8" fmla="*/ 0 w 1094"/>
              <a:gd name="T9" fmla="*/ 0 h 16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094" h="1624">
                <a:moveTo>
                  <a:pt x="0" y="0"/>
                </a:moveTo>
                <a:lnTo>
                  <a:pt x="1094" y="627"/>
                </a:lnTo>
                <a:lnTo>
                  <a:pt x="1094" y="1624"/>
                </a:lnTo>
                <a:lnTo>
                  <a:pt x="0" y="99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87" name="Line 43">
            <a:extLst>
              <a:ext uri="{FF2B5EF4-FFF2-40B4-BE49-F238E27FC236}">
                <a16:creationId xmlns:a16="http://schemas.microsoft.com/office/drawing/2014/main" id="{FF7FFB9D-5711-473E-9CA8-6C276F31CCD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3787775"/>
            <a:ext cx="0" cy="15144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88" name="Line 44">
            <a:extLst>
              <a:ext uri="{FF2B5EF4-FFF2-40B4-BE49-F238E27FC236}">
                <a16:creationId xmlns:a16="http://schemas.microsoft.com/office/drawing/2014/main" id="{09548210-B92F-46A0-B83F-6BC1246FF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3784600"/>
            <a:ext cx="1484312" cy="857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89" name="Line 45">
            <a:extLst>
              <a:ext uri="{FF2B5EF4-FFF2-40B4-BE49-F238E27FC236}">
                <a16:creationId xmlns:a16="http://schemas.microsoft.com/office/drawing/2014/main" id="{2C230A5D-AF46-4112-A29D-1E5D02A4C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5294313"/>
            <a:ext cx="2005012" cy="11572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90" name="Line 46">
            <a:extLst>
              <a:ext uri="{FF2B5EF4-FFF2-40B4-BE49-F238E27FC236}">
                <a16:creationId xmlns:a16="http://schemas.microsoft.com/office/drawing/2014/main" id="{76C52D49-1757-4588-B9A9-65C4EC5BC0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4125" y="5641975"/>
            <a:ext cx="0" cy="8143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91" name="Line 47">
            <a:extLst>
              <a:ext uri="{FF2B5EF4-FFF2-40B4-BE49-F238E27FC236}">
                <a16:creationId xmlns:a16="http://schemas.microsoft.com/office/drawing/2014/main" id="{A26702B3-3181-46D2-96CD-4031F2890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3425" y="4638675"/>
            <a:ext cx="520700" cy="10033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92" name="Line 48">
            <a:extLst>
              <a:ext uri="{FF2B5EF4-FFF2-40B4-BE49-F238E27FC236}">
                <a16:creationId xmlns:a16="http://schemas.microsoft.com/office/drawing/2014/main" id="{BA8CB7AE-9977-408D-8D58-51A7D4984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054600" y="6070600"/>
            <a:ext cx="3378200" cy="0"/>
          </a:xfrm>
          <a:prstGeom prst="line">
            <a:avLst/>
          </a:prstGeom>
          <a:noFill/>
          <a:ln w="28575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4193" name="Group 49">
            <a:extLst>
              <a:ext uri="{FF2B5EF4-FFF2-40B4-BE49-F238E27FC236}">
                <a16:creationId xmlns:a16="http://schemas.microsoft.com/office/drawing/2014/main" id="{9D522B31-CDFA-493A-8488-EAF3663F594B}"/>
              </a:ext>
            </a:extLst>
          </p:cNvPr>
          <p:cNvGrpSpPr>
            <a:grpSpLocks/>
          </p:cNvGrpSpPr>
          <p:nvPr/>
        </p:nvGrpSpPr>
        <p:grpSpPr bwMode="auto">
          <a:xfrm>
            <a:off x="5207000" y="3505200"/>
            <a:ext cx="3036888" cy="533400"/>
            <a:chOff x="3464" y="2160"/>
            <a:chExt cx="1640" cy="288"/>
          </a:xfrm>
        </p:grpSpPr>
        <p:sp>
          <p:nvSpPr>
            <p:cNvPr id="24641" name="Rectangle 50">
              <a:extLst>
                <a:ext uri="{FF2B5EF4-FFF2-40B4-BE49-F238E27FC236}">
                  <a16:creationId xmlns:a16="http://schemas.microsoft.com/office/drawing/2014/main" id="{A223A37D-A728-47F6-A99F-DA6DD2211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160"/>
              <a:ext cx="1352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4642" name="Rectangle 51">
              <a:extLst>
                <a:ext uri="{FF2B5EF4-FFF2-40B4-BE49-F238E27FC236}">
                  <a16:creationId xmlns:a16="http://schemas.microsoft.com/office/drawing/2014/main" id="{451FCBB9-C804-4654-84E4-1DC8FED01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2160"/>
              <a:ext cx="288" cy="2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34196" name="Line 52">
            <a:extLst>
              <a:ext uri="{FF2B5EF4-FFF2-40B4-BE49-F238E27FC236}">
                <a16:creationId xmlns:a16="http://schemas.microsoft.com/office/drawing/2014/main" id="{D4433EA9-DB95-4482-9CC3-814B68B0998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97" name="Line 53">
            <a:extLst>
              <a:ext uri="{FF2B5EF4-FFF2-40B4-BE49-F238E27FC236}">
                <a16:creationId xmlns:a16="http://schemas.microsoft.com/office/drawing/2014/main" id="{6A3AEAAD-0AEE-4117-9898-690E86D91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890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198" name="Line 54">
            <a:extLst>
              <a:ext uri="{FF2B5EF4-FFF2-40B4-BE49-F238E27FC236}">
                <a16:creationId xmlns:a16="http://schemas.microsoft.com/office/drawing/2014/main" id="{A84F1833-20AA-4798-8035-26AA4B987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2300" y="4038600"/>
            <a:ext cx="0" cy="2019300"/>
          </a:xfrm>
          <a:prstGeom prst="line">
            <a:avLst/>
          </a:prstGeom>
          <a:noFill/>
          <a:ln w="127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4236" name="Group 92">
            <a:extLst>
              <a:ext uri="{FF2B5EF4-FFF2-40B4-BE49-F238E27FC236}">
                <a16:creationId xmlns:a16="http://schemas.microsoft.com/office/drawing/2014/main" id="{0DAD5930-DD88-4DE8-BB2B-11B0C96CC61F}"/>
              </a:ext>
            </a:extLst>
          </p:cNvPr>
          <p:cNvGrpSpPr>
            <a:grpSpLocks/>
          </p:cNvGrpSpPr>
          <p:nvPr/>
        </p:nvGrpSpPr>
        <p:grpSpPr bwMode="auto">
          <a:xfrm>
            <a:off x="5394325" y="2957513"/>
            <a:ext cx="2381250" cy="776287"/>
            <a:chOff x="3398" y="1863"/>
            <a:chExt cx="1500" cy="489"/>
          </a:xfrm>
        </p:grpSpPr>
        <p:sp>
          <p:nvSpPr>
            <p:cNvPr id="24639" name="Text Box 55">
              <a:extLst>
                <a:ext uri="{FF2B5EF4-FFF2-40B4-BE49-F238E27FC236}">
                  <a16:creationId xmlns:a16="http://schemas.microsoft.com/office/drawing/2014/main" id="{B7A0B187-EE77-492C-99C0-FFA0F52D6C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8" y="1863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Object views from top</a:t>
              </a:r>
            </a:p>
          </p:txBody>
        </p:sp>
        <p:sp>
          <p:nvSpPr>
            <p:cNvPr id="24640" name="Freeform 56">
              <a:extLst>
                <a:ext uri="{FF2B5EF4-FFF2-40B4-BE49-F238E27FC236}">
                  <a16:creationId xmlns:a16="http://schemas.microsoft.com/office/drawing/2014/main" id="{E2D89A4D-E9C2-42E5-8AFD-7D8B1E2901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016" y="2088"/>
              <a:ext cx="280" cy="264"/>
            </a:xfrm>
            <a:custGeom>
              <a:avLst/>
              <a:gdLst>
                <a:gd name="T0" fmla="*/ 0 w 280"/>
                <a:gd name="T1" fmla="*/ 0 h 264"/>
                <a:gd name="T2" fmla="*/ 192 w 280"/>
                <a:gd name="T3" fmla="*/ 72 h 264"/>
                <a:gd name="T4" fmla="*/ 136 w 280"/>
                <a:gd name="T5" fmla="*/ 208 h 264"/>
                <a:gd name="T6" fmla="*/ 280 w 280"/>
                <a:gd name="T7" fmla="*/ 264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64">
                  <a:moveTo>
                    <a:pt x="0" y="0"/>
                  </a:moveTo>
                  <a:cubicBezTo>
                    <a:pt x="84" y="18"/>
                    <a:pt x="169" y="37"/>
                    <a:pt x="192" y="72"/>
                  </a:cubicBezTo>
                  <a:cubicBezTo>
                    <a:pt x="215" y="107"/>
                    <a:pt x="121" y="176"/>
                    <a:pt x="136" y="208"/>
                  </a:cubicBezTo>
                  <a:cubicBezTo>
                    <a:pt x="151" y="240"/>
                    <a:pt x="215" y="252"/>
                    <a:pt x="280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4201" name="Group 57">
            <a:extLst>
              <a:ext uri="{FF2B5EF4-FFF2-40B4-BE49-F238E27FC236}">
                <a16:creationId xmlns:a16="http://schemas.microsoft.com/office/drawing/2014/main" id="{E5EDE578-9DEF-40CE-94A9-406D48A64B18}"/>
              </a:ext>
            </a:extLst>
          </p:cNvPr>
          <p:cNvGrpSpPr>
            <a:grpSpLocks/>
          </p:cNvGrpSpPr>
          <p:nvPr/>
        </p:nvGrpSpPr>
        <p:grpSpPr bwMode="auto">
          <a:xfrm>
            <a:off x="5818188" y="6097588"/>
            <a:ext cx="2097087" cy="617537"/>
            <a:chOff x="3697" y="3841"/>
            <a:chExt cx="1321" cy="389"/>
          </a:xfrm>
        </p:grpSpPr>
        <p:sp>
          <p:nvSpPr>
            <p:cNvPr id="24637" name="Text Box 58">
              <a:extLst>
                <a:ext uri="{FF2B5EF4-FFF2-40B4-BE49-F238E27FC236}">
                  <a16:creationId xmlns:a16="http://schemas.microsoft.com/office/drawing/2014/main" id="{B6632976-8AAF-4673-B787-C7C43ADF3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3999"/>
              <a:ext cx="114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Projection plane</a:t>
              </a:r>
            </a:p>
          </p:txBody>
        </p:sp>
        <p:sp>
          <p:nvSpPr>
            <p:cNvPr id="24638" name="Freeform 59">
              <a:extLst>
                <a:ext uri="{FF2B5EF4-FFF2-40B4-BE49-F238E27FC236}">
                  <a16:creationId xmlns:a16="http://schemas.microsoft.com/office/drawing/2014/main" id="{40C96D5A-26E9-43AD-A689-8683BAFC2F0F}"/>
                </a:ext>
              </a:extLst>
            </p:cNvPr>
            <p:cNvSpPr>
              <a:spLocks/>
            </p:cNvSpPr>
            <p:nvPr/>
          </p:nvSpPr>
          <p:spPr bwMode="auto">
            <a:xfrm rot="-10010388" flipH="1" flipV="1">
              <a:off x="3697" y="3841"/>
              <a:ext cx="220" cy="253"/>
            </a:xfrm>
            <a:custGeom>
              <a:avLst/>
              <a:gdLst>
                <a:gd name="T0" fmla="*/ 0 w 280"/>
                <a:gd name="T1" fmla="*/ 0 h 264"/>
                <a:gd name="T2" fmla="*/ 94 w 280"/>
                <a:gd name="T3" fmla="*/ 63 h 264"/>
                <a:gd name="T4" fmla="*/ 66 w 280"/>
                <a:gd name="T5" fmla="*/ 183 h 264"/>
                <a:gd name="T6" fmla="*/ 136 w 280"/>
                <a:gd name="T7" fmla="*/ 232 h 2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0" h="264">
                  <a:moveTo>
                    <a:pt x="0" y="0"/>
                  </a:moveTo>
                  <a:cubicBezTo>
                    <a:pt x="84" y="18"/>
                    <a:pt x="169" y="37"/>
                    <a:pt x="192" y="72"/>
                  </a:cubicBezTo>
                  <a:cubicBezTo>
                    <a:pt x="215" y="107"/>
                    <a:pt x="121" y="176"/>
                    <a:pt x="136" y="208"/>
                  </a:cubicBezTo>
                  <a:cubicBezTo>
                    <a:pt x="151" y="240"/>
                    <a:pt x="215" y="252"/>
                    <a:pt x="280" y="2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4204" name="Freeform 60">
            <a:extLst>
              <a:ext uri="{FF2B5EF4-FFF2-40B4-BE49-F238E27FC236}">
                <a16:creationId xmlns:a16="http://schemas.microsoft.com/office/drawing/2014/main" id="{8D242E8E-F5A7-4B16-ABB9-D9A5F4BF65AD}"/>
              </a:ext>
            </a:extLst>
          </p:cNvPr>
          <p:cNvSpPr>
            <a:spLocks/>
          </p:cNvSpPr>
          <p:nvPr/>
        </p:nvSpPr>
        <p:spPr bwMode="auto">
          <a:xfrm>
            <a:off x="5207000" y="591820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205" name="Freeform 61">
            <a:extLst>
              <a:ext uri="{FF2B5EF4-FFF2-40B4-BE49-F238E27FC236}">
                <a16:creationId xmlns:a16="http://schemas.microsoft.com/office/drawing/2014/main" id="{DBACF014-1FF9-4A58-9C12-C3268BF38CBD}"/>
              </a:ext>
            </a:extLst>
          </p:cNvPr>
          <p:cNvSpPr>
            <a:spLocks/>
          </p:cNvSpPr>
          <p:nvPr/>
        </p:nvSpPr>
        <p:spPr bwMode="auto">
          <a:xfrm flipH="1">
            <a:off x="7569200" y="591820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4206" name="Freeform 62">
            <a:extLst>
              <a:ext uri="{FF2B5EF4-FFF2-40B4-BE49-F238E27FC236}">
                <a16:creationId xmlns:a16="http://schemas.microsoft.com/office/drawing/2014/main" id="{3313F77F-5F6B-4755-913C-D89F168056EE}"/>
              </a:ext>
            </a:extLst>
          </p:cNvPr>
          <p:cNvSpPr>
            <a:spLocks/>
          </p:cNvSpPr>
          <p:nvPr/>
        </p:nvSpPr>
        <p:spPr bwMode="auto">
          <a:xfrm flipH="1">
            <a:off x="8102600" y="5911850"/>
            <a:ext cx="139700" cy="146050"/>
          </a:xfrm>
          <a:custGeom>
            <a:avLst/>
            <a:gdLst>
              <a:gd name="T0" fmla="*/ 0 w 88"/>
              <a:gd name="T1" fmla="*/ 0 h 92"/>
              <a:gd name="T2" fmla="*/ 2147483646 w 88"/>
              <a:gd name="T3" fmla="*/ 0 h 92"/>
              <a:gd name="T4" fmla="*/ 2147483646 w 88"/>
              <a:gd name="T5" fmla="*/ 2147483646 h 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8" h="92">
                <a:moveTo>
                  <a:pt x="0" y="0"/>
                </a:moveTo>
                <a:lnTo>
                  <a:pt x="88" y="0"/>
                </a:lnTo>
                <a:lnTo>
                  <a:pt x="88" y="92"/>
                </a:lnTo>
              </a:path>
            </a:pathLst>
          </a:cu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4207" name="Group 63">
            <a:extLst>
              <a:ext uri="{FF2B5EF4-FFF2-40B4-BE49-F238E27FC236}">
                <a16:creationId xmlns:a16="http://schemas.microsoft.com/office/drawing/2014/main" id="{D0D8DF54-6A07-4FEE-AAD7-85F383EFA7BA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3186113"/>
            <a:ext cx="311150" cy="366712"/>
            <a:chOff x="990" y="1967"/>
            <a:chExt cx="196" cy="231"/>
          </a:xfrm>
        </p:grpSpPr>
        <p:sp>
          <p:nvSpPr>
            <p:cNvPr id="24635" name="Text Box 64">
              <a:extLst>
                <a:ext uri="{FF2B5EF4-FFF2-40B4-BE49-F238E27FC236}">
                  <a16:creationId xmlns:a16="http://schemas.microsoft.com/office/drawing/2014/main" id="{8D6E4212-B558-4C6B-8E62-28B9707988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1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6" name="Oval 65">
              <a:extLst>
                <a:ext uri="{FF2B5EF4-FFF2-40B4-BE49-F238E27FC236}">
                  <a16:creationId xmlns:a16="http://schemas.microsoft.com/office/drawing/2014/main" id="{B4C3B944-CAD4-4753-93E0-54DB65FB7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0" name="Group 66">
            <a:extLst>
              <a:ext uri="{FF2B5EF4-FFF2-40B4-BE49-F238E27FC236}">
                <a16:creationId xmlns:a16="http://schemas.microsoft.com/office/drawing/2014/main" id="{07A56719-2377-42E9-A114-FC50AA031E8F}"/>
              </a:ext>
            </a:extLst>
          </p:cNvPr>
          <p:cNvGrpSpPr>
            <a:grpSpLocks/>
          </p:cNvGrpSpPr>
          <p:nvPr/>
        </p:nvGrpSpPr>
        <p:grpSpPr bwMode="auto">
          <a:xfrm>
            <a:off x="2778125" y="4024313"/>
            <a:ext cx="311150" cy="366712"/>
            <a:chOff x="990" y="1967"/>
            <a:chExt cx="196" cy="231"/>
          </a:xfrm>
        </p:grpSpPr>
        <p:sp>
          <p:nvSpPr>
            <p:cNvPr id="24633" name="Text Box 67">
              <a:extLst>
                <a:ext uri="{FF2B5EF4-FFF2-40B4-BE49-F238E27FC236}">
                  <a16:creationId xmlns:a16="http://schemas.microsoft.com/office/drawing/2014/main" id="{E11E6921-3334-48A1-AFDE-F7129B7F6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2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4" name="Oval 68">
              <a:extLst>
                <a:ext uri="{FF2B5EF4-FFF2-40B4-BE49-F238E27FC236}">
                  <a16:creationId xmlns:a16="http://schemas.microsoft.com/office/drawing/2014/main" id="{F405A05E-803C-414C-B778-ED144E8DE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3" name="Group 69">
            <a:extLst>
              <a:ext uri="{FF2B5EF4-FFF2-40B4-BE49-F238E27FC236}">
                <a16:creationId xmlns:a16="http://schemas.microsoft.com/office/drawing/2014/main" id="{0748A014-62CF-4B68-81AE-3B82BF42A45E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4964113"/>
            <a:ext cx="311150" cy="366712"/>
            <a:chOff x="990" y="1967"/>
            <a:chExt cx="196" cy="231"/>
          </a:xfrm>
        </p:grpSpPr>
        <p:sp>
          <p:nvSpPr>
            <p:cNvPr id="24631" name="Text Box 70">
              <a:extLst>
                <a:ext uri="{FF2B5EF4-FFF2-40B4-BE49-F238E27FC236}">
                  <a16:creationId xmlns:a16="http://schemas.microsoft.com/office/drawing/2014/main" id="{B722A050-205B-4C1A-9F6A-4DA28D3F7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2" name="Oval 71">
              <a:extLst>
                <a:ext uri="{FF2B5EF4-FFF2-40B4-BE49-F238E27FC236}">
                  <a16:creationId xmlns:a16="http://schemas.microsoft.com/office/drawing/2014/main" id="{BABD3C08-A3DF-4D63-A2F5-B23274C4B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6" name="Group 72">
            <a:extLst>
              <a:ext uri="{FF2B5EF4-FFF2-40B4-BE49-F238E27FC236}">
                <a16:creationId xmlns:a16="http://schemas.microsoft.com/office/drawing/2014/main" id="{85F2F3EA-A6A7-4A86-A97D-D471FD8B7F38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5776913"/>
            <a:ext cx="311150" cy="366712"/>
            <a:chOff x="990" y="1967"/>
            <a:chExt cx="196" cy="231"/>
          </a:xfrm>
        </p:grpSpPr>
        <p:sp>
          <p:nvSpPr>
            <p:cNvPr id="24629" name="Text Box 73">
              <a:extLst>
                <a:ext uri="{FF2B5EF4-FFF2-40B4-BE49-F238E27FC236}">
                  <a16:creationId xmlns:a16="http://schemas.microsoft.com/office/drawing/2014/main" id="{272375DE-EA1F-4B03-BCB7-4BD85CE15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4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30" name="Oval 74">
              <a:extLst>
                <a:ext uri="{FF2B5EF4-FFF2-40B4-BE49-F238E27FC236}">
                  <a16:creationId xmlns:a16="http://schemas.microsoft.com/office/drawing/2014/main" id="{2DBFD8B7-0838-4B04-819B-65A57C771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19" name="Group 75">
            <a:extLst>
              <a:ext uri="{FF2B5EF4-FFF2-40B4-BE49-F238E27FC236}">
                <a16:creationId xmlns:a16="http://schemas.microsoft.com/office/drawing/2014/main" id="{5B663084-CB9A-4087-96DD-6657C3C70060}"/>
              </a:ext>
            </a:extLst>
          </p:cNvPr>
          <p:cNvGrpSpPr>
            <a:grpSpLocks/>
          </p:cNvGrpSpPr>
          <p:nvPr/>
        </p:nvGrpSpPr>
        <p:grpSpPr bwMode="auto">
          <a:xfrm>
            <a:off x="5572125" y="4189413"/>
            <a:ext cx="311150" cy="366712"/>
            <a:chOff x="870" y="2951"/>
            <a:chExt cx="196" cy="231"/>
          </a:xfrm>
        </p:grpSpPr>
        <p:sp>
          <p:nvSpPr>
            <p:cNvPr id="24627" name="Text Box 76">
              <a:extLst>
                <a:ext uri="{FF2B5EF4-FFF2-40B4-BE49-F238E27FC236}">
                  <a16:creationId xmlns:a16="http://schemas.microsoft.com/office/drawing/2014/main" id="{28B9202B-A7B6-4869-9CD9-221C0C835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0" y="295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5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8" name="Oval 77">
              <a:extLst>
                <a:ext uri="{FF2B5EF4-FFF2-40B4-BE49-F238E27FC236}">
                  <a16:creationId xmlns:a16="http://schemas.microsoft.com/office/drawing/2014/main" id="{4E967C14-63FC-4F66-AAD8-18F7CE309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2976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2" name="Group 78">
            <a:extLst>
              <a:ext uri="{FF2B5EF4-FFF2-40B4-BE49-F238E27FC236}">
                <a16:creationId xmlns:a16="http://schemas.microsoft.com/office/drawing/2014/main" id="{282E14EA-5802-457B-8EA4-DA4E767BC3EC}"/>
              </a:ext>
            </a:extLst>
          </p:cNvPr>
          <p:cNvGrpSpPr>
            <a:grpSpLocks/>
          </p:cNvGrpSpPr>
          <p:nvPr/>
        </p:nvGrpSpPr>
        <p:grpSpPr bwMode="auto">
          <a:xfrm>
            <a:off x="5216525" y="4189413"/>
            <a:ext cx="311150" cy="366712"/>
            <a:chOff x="990" y="1967"/>
            <a:chExt cx="196" cy="231"/>
          </a:xfrm>
        </p:grpSpPr>
        <p:sp>
          <p:nvSpPr>
            <p:cNvPr id="24625" name="Text Box 79">
              <a:extLst>
                <a:ext uri="{FF2B5EF4-FFF2-40B4-BE49-F238E27FC236}">
                  <a16:creationId xmlns:a16="http://schemas.microsoft.com/office/drawing/2014/main" id="{EFD3C90F-5D2B-4000-BA49-8C5D74B94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1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6" name="Oval 80">
              <a:extLst>
                <a:ext uri="{FF2B5EF4-FFF2-40B4-BE49-F238E27FC236}">
                  <a16:creationId xmlns:a16="http://schemas.microsoft.com/office/drawing/2014/main" id="{FBE41B47-D356-48AD-BFF1-505CA65E9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5" name="Group 81">
            <a:extLst>
              <a:ext uri="{FF2B5EF4-FFF2-40B4-BE49-F238E27FC236}">
                <a16:creationId xmlns:a16="http://schemas.microsoft.com/office/drawing/2014/main" id="{8E5E3070-D287-4265-BAD9-2110A47E00B6}"/>
              </a:ext>
            </a:extLst>
          </p:cNvPr>
          <p:cNvGrpSpPr>
            <a:grpSpLocks/>
          </p:cNvGrpSpPr>
          <p:nvPr/>
        </p:nvGrpSpPr>
        <p:grpSpPr bwMode="auto">
          <a:xfrm>
            <a:off x="7375525" y="4189413"/>
            <a:ext cx="311150" cy="366712"/>
            <a:chOff x="990" y="1967"/>
            <a:chExt cx="196" cy="231"/>
          </a:xfrm>
        </p:grpSpPr>
        <p:sp>
          <p:nvSpPr>
            <p:cNvPr id="24623" name="Text Box 82">
              <a:extLst>
                <a:ext uri="{FF2B5EF4-FFF2-40B4-BE49-F238E27FC236}">
                  <a16:creationId xmlns:a16="http://schemas.microsoft.com/office/drawing/2014/main" id="{D46A7B06-1A00-4C3C-BA6D-5F60EE312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2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4" name="Oval 83">
              <a:extLst>
                <a:ext uri="{FF2B5EF4-FFF2-40B4-BE49-F238E27FC236}">
                  <a16:creationId xmlns:a16="http://schemas.microsoft.com/office/drawing/2014/main" id="{2EB49096-B4F5-405D-94D7-E04848B64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28" name="Group 84">
            <a:extLst>
              <a:ext uri="{FF2B5EF4-FFF2-40B4-BE49-F238E27FC236}">
                <a16:creationId xmlns:a16="http://schemas.microsoft.com/office/drawing/2014/main" id="{44C15673-14E2-4AD4-8F77-D6B168209EB8}"/>
              </a:ext>
            </a:extLst>
          </p:cNvPr>
          <p:cNvGrpSpPr>
            <a:grpSpLocks/>
          </p:cNvGrpSpPr>
          <p:nvPr/>
        </p:nvGrpSpPr>
        <p:grpSpPr bwMode="auto">
          <a:xfrm>
            <a:off x="8251825" y="4202113"/>
            <a:ext cx="311150" cy="366712"/>
            <a:chOff x="990" y="1967"/>
            <a:chExt cx="196" cy="231"/>
          </a:xfrm>
        </p:grpSpPr>
        <p:sp>
          <p:nvSpPr>
            <p:cNvPr id="24621" name="Text Box 85">
              <a:extLst>
                <a:ext uri="{FF2B5EF4-FFF2-40B4-BE49-F238E27FC236}">
                  <a16:creationId xmlns:a16="http://schemas.microsoft.com/office/drawing/2014/main" id="{8DAA8539-CFEA-4E98-814A-CD19417039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3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2" name="Oval 86">
              <a:extLst>
                <a:ext uri="{FF2B5EF4-FFF2-40B4-BE49-F238E27FC236}">
                  <a16:creationId xmlns:a16="http://schemas.microsoft.com/office/drawing/2014/main" id="{2B045346-A4C9-40C2-B877-01D31F944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134231" name="Group 87">
            <a:extLst>
              <a:ext uri="{FF2B5EF4-FFF2-40B4-BE49-F238E27FC236}">
                <a16:creationId xmlns:a16="http://schemas.microsoft.com/office/drawing/2014/main" id="{03017157-4029-4A45-BBF0-B32B7859700D}"/>
              </a:ext>
            </a:extLst>
          </p:cNvPr>
          <p:cNvGrpSpPr>
            <a:grpSpLocks/>
          </p:cNvGrpSpPr>
          <p:nvPr/>
        </p:nvGrpSpPr>
        <p:grpSpPr bwMode="auto">
          <a:xfrm>
            <a:off x="8594725" y="4202113"/>
            <a:ext cx="311150" cy="366712"/>
            <a:chOff x="990" y="1967"/>
            <a:chExt cx="196" cy="231"/>
          </a:xfrm>
        </p:grpSpPr>
        <p:sp>
          <p:nvSpPr>
            <p:cNvPr id="24619" name="Text Box 88">
              <a:extLst>
                <a:ext uri="{FF2B5EF4-FFF2-40B4-BE49-F238E27FC236}">
                  <a16:creationId xmlns:a16="http://schemas.microsoft.com/office/drawing/2014/main" id="{A6A82395-C572-48B1-A5C3-185DE73078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0" y="196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4</a:t>
              </a:r>
              <a:endParaRPr lang="th-TH" altLang="en-US" sz="1800">
                <a:latin typeface="Arial" panose="020B0604020202020204" pitchFamily="34" charset="0"/>
              </a:endParaRPr>
            </a:p>
          </p:txBody>
        </p:sp>
        <p:sp>
          <p:nvSpPr>
            <p:cNvPr id="24620" name="Oval 89">
              <a:extLst>
                <a:ext uri="{FF2B5EF4-FFF2-40B4-BE49-F238E27FC236}">
                  <a16:creationId xmlns:a16="http://schemas.microsoft.com/office/drawing/2014/main" id="{E3FB71D7-FB6C-4E37-A2C7-A3B7A4741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992"/>
              <a:ext cx="184" cy="18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34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4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4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3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4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4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3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3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4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4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34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1000"/>
                                        <p:tgtEl>
                                          <p:spTgt spid="13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1000"/>
                                        <p:tgtEl>
                                          <p:spTgt spid="134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34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3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34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0"/>
                                        <p:tgtEl>
                                          <p:spTgt spid="13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134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3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4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2000"/>
                                        <p:tgtEl>
                                          <p:spTgt spid="13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3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1000"/>
                                        <p:tgtEl>
                                          <p:spTgt spid="134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134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1000"/>
                                        <p:tgtEl>
                                          <p:spTgt spid="134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13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1000"/>
                                        <p:tgtEl>
                                          <p:spTgt spid="13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134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3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13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134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134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134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34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42" name="Line 74">
            <a:extLst>
              <a:ext uri="{FF2B5EF4-FFF2-40B4-BE49-F238E27FC236}">
                <a16:creationId xmlns:a16="http://schemas.microsoft.com/office/drawing/2014/main" id="{2C34D80E-754E-49E6-81AD-3582031B57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64363" y="4840288"/>
            <a:ext cx="1341437" cy="3556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AEB9B2ED-A41A-4B58-885F-A66489770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19621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270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71" name="Line 3">
            <a:extLst>
              <a:ext uri="{FF2B5EF4-FFF2-40B4-BE49-F238E27FC236}">
                <a16:creationId xmlns:a16="http://schemas.microsoft.com/office/drawing/2014/main" id="{876B1AF9-C7BA-46F3-8766-2FFB37021C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2100263"/>
            <a:ext cx="1384300" cy="354012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2" name="Line 4">
            <a:extLst>
              <a:ext uri="{FF2B5EF4-FFF2-40B4-BE49-F238E27FC236}">
                <a16:creationId xmlns:a16="http://schemas.microsoft.com/office/drawing/2014/main" id="{94FB7E32-4880-4D1D-8A0A-E3F50DBB271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0" y="3114675"/>
            <a:ext cx="1354138" cy="34925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3" name="Line 5">
            <a:extLst>
              <a:ext uri="{FF2B5EF4-FFF2-40B4-BE49-F238E27FC236}">
                <a16:creationId xmlns:a16="http://schemas.microsoft.com/office/drawing/2014/main" id="{12A09D5E-6CA6-406D-B1DB-E44042B44E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0600" y="2860675"/>
            <a:ext cx="1343025" cy="3429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4" name="Line 6">
            <a:extLst>
              <a:ext uri="{FF2B5EF4-FFF2-40B4-BE49-F238E27FC236}">
                <a16:creationId xmlns:a16="http://schemas.microsoft.com/office/drawing/2014/main" id="{B12D7D1F-E867-4B7B-BEBC-6B7CBCAFAC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30600" y="1841500"/>
            <a:ext cx="1358900" cy="346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5" name="Rectangle 7">
            <a:extLst>
              <a:ext uri="{FF2B5EF4-FFF2-40B4-BE49-F238E27FC236}">
                <a16:creationId xmlns:a16="http://schemas.microsoft.com/office/drawing/2014/main" id="{32765119-D8B2-48B6-89C0-D85F7DEB2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29781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0" lon="420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76" name="Line 8">
            <a:extLst>
              <a:ext uri="{FF2B5EF4-FFF2-40B4-BE49-F238E27FC236}">
                <a16:creationId xmlns:a16="http://schemas.microsoft.com/office/drawing/2014/main" id="{A79806B2-24F1-4F3C-A475-6D7085E1D6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0700" y="3149600"/>
            <a:ext cx="1077913" cy="2825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7" name="Line 9">
            <a:extLst>
              <a:ext uri="{FF2B5EF4-FFF2-40B4-BE49-F238E27FC236}">
                <a16:creationId xmlns:a16="http://schemas.microsoft.com/office/drawing/2014/main" id="{F35BF2E4-9637-4164-8E2C-8F107D15F3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00700" y="4170363"/>
            <a:ext cx="1095375" cy="266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8" name="Line 10">
            <a:extLst>
              <a:ext uri="{FF2B5EF4-FFF2-40B4-BE49-F238E27FC236}">
                <a16:creationId xmlns:a16="http://schemas.microsoft.com/office/drawing/2014/main" id="{18717F64-8AA6-49C4-8FE7-3E17A164C6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3825875"/>
            <a:ext cx="1466850" cy="393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79" name="Line 11">
            <a:extLst>
              <a:ext uri="{FF2B5EF4-FFF2-40B4-BE49-F238E27FC236}">
                <a16:creationId xmlns:a16="http://schemas.microsoft.com/office/drawing/2014/main" id="{ACD0EF2D-5182-468A-B2B1-6075079282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07000" y="2809875"/>
            <a:ext cx="1476375" cy="3937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0" name="Line 12">
            <a:extLst>
              <a:ext uri="{FF2B5EF4-FFF2-40B4-BE49-F238E27FC236}">
                <a16:creationId xmlns:a16="http://schemas.microsoft.com/office/drawing/2014/main" id="{CC76852C-43EC-4483-B65F-2D1EBFF5F4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40400" y="3071813"/>
            <a:ext cx="1689100" cy="4413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1" name="Line 13">
            <a:extLst>
              <a:ext uri="{FF2B5EF4-FFF2-40B4-BE49-F238E27FC236}">
                <a16:creationId xmlns:a16="http://schemas.microsoft.com/office/drawing/2014/main" id="{F5AE1CE0-91FB-4A70-9E74-A55FE96753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53100" y="4097338"/>
            <a:ext cx="1679575" cy="43180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2" name="Rectangle 14">
            <a:extLst>
              <a:ext uri="{FF2B5EF4-FFF2-40B4-BE49-F238E27FC236}">
                <a16:creationId xmlns:a16="http://schemas.microsoft.com/office/drawing/2014/main" id="{95FBC230-7954-495B-9965-BE6BAC858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4210050"/>
            <a:ext cx="1028700" cy="1028700"/>
          </a:xfrm>
          <a:prstGeom prst="rect">
            <a:avLst/>
          </a:prstGeom>
          <a:solidFill>
            <a:schemeClr val="bg1"/>
          </a:solidFill>
          <a:ln w="9525">
            <a:miter lim="800000"/>
            <a:headEnd/>
            <a:tailEnd/>
          </a:ln>
          <a:effectLst/>
          <a:scene3d>
            <a:camera prst="legacyObliqueTopRight">
              <a:rot lat="1080000" lon="4620000" rev="0"/>
            </a:camera>
            <a:lightRig rig="legacyNormal2" dir="t"/>
          </a:scene3d>
          <a:sp3d extrusionH="684200" prstMaterial="legacyPlastic">
            <a:bevelT w="13500" h="13500" prst="angle"/>
            <a:bevelB w="13500" h="13500" prst="angle"/>
            <a:extrusionClr>
              <a:schemeClr val="bg1"/>
            </a:extrusionClr>
            <a:contourClr>
              <a:schemeClr val="bg1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183" name="Line 15">
            <a:extLst>
              <a:ext uri="{FF2B5EF4-FFF2-40B4-BE49-F238E27FC236}">
                <a16:creationId xmlns:a16="http://schemas.microsoft.com/office/drawing/2014/main" id="{FC561E87-F1B8-49DF-B306-255C8D47469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34263" y="3863975"/>
            <a:ext cx="1485900" cy="3905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4" name="Line 16">
            <a:extLst>
              <a:ext uri="{FF2B5EF4-FFF2-40B4-BE49-F238E27FC236}">
                <a16:creationId xmlns:a16="http://schemas.microsoft.com/office/drawing/2014/main" id="{431931AD-CCC7-4DA7-BF0A-6B77689A72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58013" y="3971925"/>
            <a:ext cx="1223962" cy="32702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5" name="Line 17">
            <a:extLst>
              <a:ext uri="{FF2B5EF4-FFF2-40B4-BE49-F238E27FC236}">
                <a16:creationId xmlns:a16="http://schemas.microsoft.com/office/drawing/2014/main" id="{14C2033F-8E44-4776-A9E0-DFEF7935C7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72400" y="4518025"/>
            <a:ext cx="1033463" cy="27463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6" name="Line 18">
            <a:extLst>
              <a:ext uri="{FF2B5EF4-FFF2-40B4-BE49-F238E27FC236}">
                <a16:creationId xmlns:a16="http://schemas.microsoft.com/office/drawing/2014/main" id="{869DF566-1469-464C-8C0D-1D476FBFA0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938" y="4619625"/>
            <a:ext cx="830262" cy="2190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7" name="Line 19">
            <a:extLst>
              <a:ext uri="{FF2B5EF4-FFF2-40B4-BE49-F238E27FC236}">
                <a16:creationId xmlns:a16="http://schemas.microsoft.com/office/drawing/2014/main" id="{C185FF91-C3F6-49DE-9429-E5E22829BDB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8113" y="5372100"/>
            <a:ext cx="1176337" cy="312738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8" name="Line 20">
            <a:extLst>
              <a:ext uri="{FF2B5EF4-FFF2-40B4-BE49-F238E27FC236}">
                <a16:creationId xmlns:a16="http://schemas.microsoft.com/office/drawing/2014/main" id="{1F0CC8EE-0CEF-499E-8DD3-3FCFA050AB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3288" y="5472113"/>
            <a:ext cx="942975" cy="257175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89" name="Freeform 21">
            <a:extLst>
              <a:ext uri="{FF2B5EF4-FFF2-40B4-BE49-F238E27FC236}">
                <a16:creationId xmlns:a16="http://schemas.microsoft.com/office/drawing/2014/main" id="{29114BE2-F865-4147-BCA2-7AD9B4BBB41F}"/>
              </a:ext>
            </a:extLst>
          </p:cNvPr>
          <p:cNvSpPr>
            <a:spLocks/>
          </p:cNvSpPr>
          <p:nvPr/>
        </p:nvSpPr>
        <p:spPr bwMode="auto">
          <a:xfrm>
            <a:off x="3365500" y="1679575"/>
            <a:ext cx="4953000" cy="5178425"/>
          </a:xfrm>
          <a:custGeom>
            <a:avLst/>
            <a:gdLst>
              <a:gd name="T0" fmla="*/ 0 w 3120"/>
              <a:gd name="T1" fmla="*/ 0 h 3262"/>
              <a:gd name="T2" fmla="*/ 2147483646 w 3120"/>
              <a:gd name="T3" fmla="*/ 2147483646 h 3262"/>
              <a:gd name="T4" fmla="*/ 2147483646 w 3120"/>
              <a:gd name="T5" fmla="*/ 2147483646 h 3262"/>
              <a:gd name="T6" fmla="*/ 0 w 3120"/>
              <a:gd name="T7" fmla="*/ 2147483646 h 3262"/>
              <a:gd name="T8" fmla="*/ 0 w 3120"/>
              <a:gd name="T9" fmla="*/ 0 h 32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20" h="3262">
                <a:moveTo>
                  <a:pt x="0" y="0"/>
                </a:moveTo>
                <a:lnTo>
                  <a:pt x="3120" y="1766"/>
                </a:lnTo>
                <a:lnTo>
                  <a:pt x="3112" y="3262"/>
                </a:lnTo>
                <a:lnTo>
                  <a:pt x="0" y="14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195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0" name="Line 22">
            <a:extLst>
              <a:ext uri="{FF2B5EF4-FFF2-40B4-BE49-F238E27FC236}">
                <a16:creationId xmlns:a16="http://schemas.microsoft.com/office/drawing/2014/main" id="{749DA3EC-56D6-457B-A0A7-E259B84A7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3208338"/>
            <a:ext cx="560388" cy="3127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1" name="Line 23">
            <a:extLst>
              <a:ext uri="{FF2B5EF4-FFF2-40B4-BE49-F238E27FC236}">
                <a16:creationId xmlns:a16="http://schemas.microsoft.com/office/drawing/2014/main" id="{FD46D1E6-F464-4A7C-986B-FFBE459CC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3203575"/>
            <a:ext cx="0" cy="1022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2" name="Line 24">
            <a:extLst>
              <a:ext uri="{FF2B5EF4-FFF2-40B4-BE49-F238E27FC236}">
                <a16:creationId xmlns:a16="http://schemas.microsoft.com/office/drawing/2014/main" id="{6E00D08D-93A6-4D94-BFBB-5EC5F7E4B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7050" y="3432175"/>
            <a:ext cx="0" cy="1009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3" name="Line 25">
            <a:extLst>
              <a:ext uri="{FF2B5EF4-FFF2-40B4-BE49-F238E27FC236}">
                <a16:creationId xmlns:a16="http://schemas.microsoft.com/office/drawing/2014/main" id="{F4027146-6B78-4153-9CA5-20F82CAD2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754688" y="3508375"/>
            <a:ext cx="0" cy="1014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4" name="Line 26">
            <a:extLst>
              <a:ext uri="{FF2B5EF4-FFF2-40B4-BE49-F238E27FC236}">
                <a16:creationId xmlns:a16="http://schemas.microsoft.com/office/drawing/2014/main" id="{EB9A20E2-D514-4E71-961B-7E623A815B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0650" y="4219575"/>
            <a:ext cx="560388" cy="312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5" name="Line 27">
            <a:extLst>
              <a:ext uri="{FF2B5EF4-FFF2-40B4-BE49-F238E27FC236}">
                <a16:creationId xmlns:a16="http://schemas.microsoft.com/office/drawing/2014/main" id="{3438E7D8-15D9-4DC1-85CC-8D048BC60562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2187575"/>
            <a:ext cx="48260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6" name="Line 28">
            <a:extLst>
              <a:ext uri="{FF2B5EF4-FFF2-40B4-BE49-F238E27FC236}">
                <a16:creationId xmlns:a16="http://schemas.microsoft.com/office/drawing/2014/main" id="{F099AF19-AB97-41A1-B3A3-304F5A29B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2187575"/>
            <a:ext cx="0" cy="1022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7" name="Line 29">
            <a:extLst>
              <a:ext uri="{FF2B5EF4-FFF2-40B4-BE49-F238E27FC236}">
                <a16:creationId xmlns:a16="http://schemas.microsoft.com/office/drawing/2014/main" id="{43941A2A-6337-4925-A295-8170C9219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6850" y="2454275"/>
            <a:ext cx="0" cy="1009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8" name="Line 30">
            <a:extLst>
              <a:ext uri="{FF2B5EF4-FFF2-40B4-BE49-F238E27FC236}">
                <a16:creationId xmlns:a16="http://schemas.microsoft.com/office/drawing/2014/main" id="{6CC6469F-A2D7-4881-98D9-F37196D6E01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250" y="3197225"/>
            <a:ext cx="482600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199" name="Line 31">
            <a:extLst>
              <a:ext uri="{FF2B5EF4-FFF2-40B4-BE49-F238E27FC236}">
                <a16:creationId xmlns:a16="http://schemas.microsoft.com/office/drawing/2014/main" id="{F54702D2-F35F-44F7-B44D-4F3E065A5A4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62875" y="4789488"/>
            <a:ext cx="1588" cy="901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0" name="Line 32">
            <a:extLst>
              <a:ext uri="{FF2B5EF4-FFF2-40B4-BE49-F238E27FC236}">
                <a16:creationId xmlns:a16="http://schemas.microsoft.com/office/drawing/2014/main" id="{1410A94C-F114-435C-9589-9B5564D9E3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51700" y="4789488"/>
            <a:ext cx="515938" cy="49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2" name="Line 34">
            <a:extLst>
              <a:ext uri="{FF2B5EF4-FFF2-40B4-BE49-F238E27FC236}">
                <a16:creationId xmlns:a16="http://schemas.microsoft.com/office/drawing/2014/main" id="{6D152BEE-0B53-4582-A51B-22B6BA4C5A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39025" y="4249738"/>
            <a:ext cx="319088" cy="539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3" name="Line 35">
            <a:extLst>
              <a:ext uri="{FF2B5EF4-FFF2-40B4-BE49-F238E27FC236}">
                <a16:creationId xmlns:a16="http://schemas.microsoft.com/office/drawing/2014/main" id="{608AF266-7506-4525-941C-B0F6DA0DFF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73888" y="4244975"/>
            <a:ext cx="476250" cy="55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4" name="Line 36">
            <a:extLst>
              <a:ext uri="{FF2B5EF4-FFF2-40B4-BE49-F238E27FC236}">
                <a16:creationId xmlns:a16="http://schemas.microsoft.com/office/drawing/2014/main" id="{7BC4FFFE-3647-44B5-8BC2-683378DF8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73888" y="4291013"/>
            <a:ext cx="269875" cy="547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5" name="Line 37">
            <a:extLst>
              <a:ext uri="{FF2B5EF4-FFF2-40B4-BE49-F238E27FC236}">
                <a16:creationId xmlns:a16="http://schemas.microsoft.com/office/drawing/2014/main" id="{FC954DCC-025C-490F-8080-2F450ADC01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0113" y="4843463"/>
            <a:ext cx="1587" cy="8874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6" name="Line 38">
            <a:extLst>
              <a:ext uri="{FF2B5EF4-FFF2-40B4-BE49-F238E27FC236}">
                <a16:creationId xmlns:a16="http://schemas.microsoft.com/office/drawing/2014/main" id="{DFABABA1-EF57-4734-B95E-A6AE1BCAF4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67538" y="4291013"/>
            <a:ext cx="1587" cy="911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7" name="Line 39">
            <a:extLst>
              <a:ext uri="{FF2B5EF4-FFF2-40B4-BE49-F238E27FC236}">
                <a16:creationId xmlns:a16="http://schemas.microsoft.com/office/drawing/2014/main" id="{285939B9-9109-4007-B235-6538CB2A1C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46938" y="5683250"/>
            <a:ext cx="519112" cy="523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08" name="Line 40">
            <a:extLst>
              <a:ext uri="{FF2B5EF4-FFF2-40B4-BE49-F238E27FC236}">
                <a16:creationId xmlns:a16="http://schemas.microsoft.com/office/drawing/2014/main" id="{B747604F-4B07-4335-89CB-A395821E6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2775" y="5194300"/>
            <a:ext cx="290513" cy="536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41" name="Rectangle 41">
            <a:extLst>
              <a:ext uri="{FF2B5EF4-FFF2-40B4-BE49-F238E27FC236}">
                <a16:creationId xmlns:a16="http://schemas.microsoft.com/office/drawing/2014/main" id="{F123E285-099D-4474-889B-5C1B23281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3100" y="123825"/>
            <a:ext cx="7772400" cy="81915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ORTHOGRAPHIC  VIEW</a:t>
            </a:r>
          </a:p>
        </p:txBody>
      </p:sp>
      <p:sp>
        <p:nvSpPr>
          <p:cNvPr id="135210" name="Rectangle 42">
            <a:extLst>
              <a:ext uri="{FF2B5EF4-FFF2-40B4-BE49-F238E27FC236}">
                <a16:creationId xmlns:a16="http://schemas.microsoft.com/office/drawing/2014/main" id="{AA3781CE-B5D5-4FE2-80C9-605484C6F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63" y="931863"/>
            <a:ext cx="8570912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Orthographic view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depends on relative position of the object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to the line of sight.</a:t>
            </a:r>
          </a:p>
        </p:txBody>
      </p:sp>
      <p:grpSp>
        <p:nvGrpSpPr>
          <p:cNvPr id="135211" name="Group 43">
            <a:extLst>
              <a:ext uri="{FF2B5EF4-FFF2-40B4-BE49-F238E27FC236}">
                <a16:creationId xmlns:a16="http://schemas.microsoft.com/office/drawing/2014/main" id="{0ECA759C-66D0-44CB-BD89-B5EF7E8A2D66}"/>
              </a:ext>
            </a:extLst>
          </p:cNvPr>
          <p:cNvGrpSpPr>
            <a:grpSpLocks/>
          </p:cNvGrpSpPr>
          <p:nvPr/>
        </p:nvGrpSpPr>
        <p:grpSpPr bwMode="auto">
          <a:xfrm>
            <a:off x="7258050" y="2451100"/>
            <a:ext cx="696913" cy="406400"/>
            <a:chOff x="592" y="3280"/>
            <a:chExt cx="1152" cy="672"/>
          </a:xfrm>
        </p:grpSpPr>
        <p:sp>
          <p:nvSpPr>
            <p:cNvPr id="25658" name="Arc 44">
              <a:extLst>
                <a:ext uri="{FF2B5EF4-FFF2-40B4-BE49-F238E27FC236}">
                  <a16:creationId xmlns:a16="http://schemas.microsoft.com/office/drawing/2014/main" id="{A7538747-49E1-46FC-9C11-EA5BA07E8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" y="3280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59" name="Arc 45">
              <a:extLst>
                <a:ext uri="{FF2B5EF4-FFF2-40B4-BE49-F238E27FC236}">
                  <a16:creationId xmlns:a16="http://schemas.microsoft.com/office/drawing/2014/main" id="{83B829FF-5EE1-4E3E-8A6C-F23B9CCAE3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2" y="3280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660" name="Arc 46">
              <a:extLst>
                <a:ext uri="{FF2B5EF4-FFF2-40B4-BE49-F238E27FC236}">
                  <a16:creationId xmlns:a16="http://schemas.microsoft.com/office/drawing/2014/main" id="{B2C39D8E-022E-444C-A1D7-91E6768E751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68" y="3616"/>
              <a:ext cx="57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stealth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35215" name="Text Box 47">
            <a:extLst>
              <a:ext uri="{FF2B5EF4-FFF2-40B4-BE49-F238E27FC236}">
                <a16:creationId xmlns:a16="http://schemas.microsoft.com/office/drawing/2014/main" id="{7C502894-3067-48E6-A56A-A342FA809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2338388"/>
            <a:ext cx="3151188" cy="8223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Two dimensions of 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object is shown.</a:t>
            </a:r>
          </a:p>
        </p:txBody>
      </p:sp>
      <p:sp>
        <p:nvSpPr>
          <p:cNvPr id="135216" name="Text Box 48">
            <a:extLst>
              <a:ext uri="{FF2B5EF4-FFF2-40B4-BE49-F238E27FC236}">
                <a16:creationId xmlns:a16="http://schemas.microsoft.com/office/drawing/2014/main" id="{5F8CFA33-1167-4D23-9BAD-1D77D3DA4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25" y="5221288"/>
            <a:ext cx="5772150" cy="457200"/>
          </a:xfrm>
          <a:prstGeom prst="rect">
            <a:avLst/>
          </a:prstGeom>
          <a:solidFill>
            <a:srgbClr val="FF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  <a:latin typeface="Arial" panose="020B0604020202020204" pitchFamily="34" charset="0"/>
              </a:rPr>
              <a:t>Three dimensions of an object is shown.</a:t>
            </a:r>
          </a:p>
        </p:txBody>
      </p:sp>
      <p:sp>
        <p:nvSpPr>
          <p:cNvPr id="135218" name="Arc 50">
            <a:extLst>
              <a:ext uri="{FF2B5EF4-FFF2-40B4-BE49-F238E27FC236}">
                <a16:creationId xmlns:a16="http://schemas.microsoft.com/office/drawing/2014/main" id="{5C2924BD-F3E5-4BB9-9D70-8232A5CC2EA8}"/>
              </a:ext>
            </a:extLst>
          </p:cNvPr>
          <p:cNvSpPr>
            <a:spLocks/>
          </p:cNvSpPr>
          <p:nvPr/>
        </p:nvSpPr>
        <p:spPr bwMode="auto">
          <a:xfrm rot="-3750441">
            <a:off x="8503443" y="3263107"/>
            <a:ext cx="347663" cy="203200"/>
          </a:xfrm>
          <a:custGeom>
            <a:avLst/>
            <a:gdLst>
              <a:gd name="T0" fmla="*/ 0 w 21600"/>
              <a:gd name="T1" fmla="*/ 0 h 21600"/>
              <a:gd name="T2" fmla="*/ 90067460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5219" name="Arc 51">
            <a:extLst>
              <a:ext uri="{FF2B5EF4-FFF2-40B4-BE49-F238E27FC236}">
                <a16:creationId xmlns:a16="http://schemas.microsoft.com/office/drawing/2014/main" id="{B4008435-3F8F-42C7-8CD0-8FCB3FFA2046}"/>
              </a:ext>
            </a:extLst>
          </p:cNvPr>
          <p:cNvSpPr>
            <a:spLocks/>
          </p:cNvSpPr>
          <p:nvPr/>
        </p:nvSpPr>
        <p:spPr bwMode="auto">
          <a:xfrm rot="17849559" flipH="1">
            <a:off x="8340725" y="3575050"/>
            <a:ext cx="349250" cy="203200"/>
          </a:xfrm>
          <a:custGeom>
            <a:avLst/>
            <a:gdLst>
              <a:gd name="T0" fmla="*/ 0 w 21600"/>
              <a:gd name="T1" fmla="*/ 0 h 21600"/>
              <a:gd name="T2" fmla="*/ 91306513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5220" name="Arc 52">
            <a:extLst>
              <a:ext uri="{FF2B5EF4-FFF2-40B4-BE49-F238E27FC236}">
                <a16:creationId xmlns:a16="http://schemas.microsoft.com/office/drawing/2014/main" id="{F95F5465-8014-4384-9B2D-1E53DC32F654}"/>
              </a:ext>
            </a:extLst>
          </p:cNvPr>
          <p:cNvSpPr>
            <a:spLocks/>
          </p:cNvSpPr>
          <p:nvPr/>
        </p:nvSpPr>
        <p:spPr bwMode="auto">
          <a:xfrm rot="17849559" flipV="1">
            <a:off x="8682832" y="3356769"/>
            <a:ext cx="347662" cy="203200"/>
          </a:xfrm>
          <a:custGeom>
            <a:avLst/>
            <a:gdLst>
              <a:gd name="T0" fmla="*/ 0 w 21600"/>
              <a:gd name="T1" fmla="*/ 0 h 21600"/>
              <a:gd name="T2" fmla="*/ 90066686 w 21600"/>
              <a:gd name="T3" fmla="*/ 17983059 h 21600"/>
              <a:gd name="T4" fmla="*/ 0 w 21600"/>
              <a:gd name="T5" fmla="*/ 1798305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5221" name="Line 53">
            <a:extLst>
              <a:ext uri="{FF2B5EF4-FFF2-40B4-BE49-F238E27FC236}">
                <a16:creationId xmlns:a16="http://schemas.microsoft.com/office/drawing/2014/main" id="{FA6E447D-0D78-45A9-8FD3-18455FA04D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43900" y="3397250"/>
            <a:ext cx="546100" cy="315913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23" name="Line 55">
            <a:extLst>
              <a:ext uri="{FF2B5EF4-FFF2-40B4-BE49-F238E27FC236}">
                <a16:creationId xmlns:a16="http://schemas.microsoft.com/office/drawing/2014/main" id="{8CA5D04B-0AFF-4478-A2FC-B1D7671CA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07300" y="2247900"/>
            <a:ext cx="0" cy="787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5224" name="Rectangle 56">
            <a:extLst>
              <a:ext uri="{FF2B5EF4-FFF2-40B4-BE49-F238E27FC236}">
                <a16:creationId xmlns:a16="http://schemas.microsoft.com/office/drawing/2014/main" id="{2B339E01-D5B2-4F91-9EF1-609F388B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150" y="1917700"/>
            <a:ext cx="857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Rotate</a:t>
            </a:r>
          </a:p>
        </p:txBody>
      </p:sp>
      <p:sp>
        <p:nvSpPr>
          <p:cNvPr id="135225" name="Rectangle 57">
            <a:extLst>
              <a:ext uri="{FF2B5EF4-FFF2-40B4-BE49-F238E27FC236}">
                <a16:creationId xmlns:a16="http://schemas.microsoft.com/office/drawing/2014/main" id="{DCD7F84F-7F68-4175-84CC-A4BECCBC22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7250" y="2844800"/>
            <a:ext cx="488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Tilt</a:t>
            </a:r>
          </a:p>
        </p:txBody>
      </p:sp>
      <p:sp>
        <p:nvSpPr>
          <p:cNvPr id="135226" name="Text Box 58">
            <a:extLst>
              <a:ext uri="{FF2B5EF4-FFF2-40B4-BE49-F238E27FC236}">
                <a16:creationId xmlns:a16="http://schemas.microsoft.com/office/drawing/2014/main" id="{F5B0120B-BBAB-4A38-AFB0-CC1C5291ED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5" y="3262313"/>
            <a:ext cx="35702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More than one view is needed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to represent the object.</a:t>
            </a:r>
          </a:p>
        </p:txBody>
      </p:sp>
      <p:sp>
        <p:nvSpPr>
          <p:cNvPr id="135228" name="AutoShape 60">
            <a:extLst>
              <a:ext uri="{FF2B5EF4-FFF2-40B4-BE49-F238E27FC236}">
                <a16:creationId xmlns:a16="http://schemas.microsoft.com/office/drawing/2014/main" id="{E6A915F5-A6DC-4826-A6A0-305DEDCC2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054475"/>
            <a:ext cx="546100" cy="444500"/>
          </a:xfrm>
          <a:prstGeom prst="downArrow">
            <a:avLst>
              <a:gd name="adj1" fmla="val 70926"/>
              <a:gd name="adj2" fmla="val 40000"/>
            </a:avLst>
          </a:prstGeom>
          <a:gradFill rotWithShape="1">
            <a:gsLst>
              <a:gs pos="0">
                <a:schemeClr val="accent2">
                  <a:gamma/>
                  <a:tint val="57255"/>
                  <a:invGamma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eaLnBrk="1" hangingPunct="1">
              <a:defRPr/>
            </a:pPr>
            <a:endParaRPr lang="en-US">
              <a:ea typeface="+mn-ea"/>
            </a:endParaRPr>
          </a:p>
        </p:txBody>
      </p:sp>
      <p:sp>
        <p:nvSpPr>
          <p:cNvPr id="135229" name="Text Box 61">
            <a:extLst>
              <a:ext uri="{FF2B5EF4-FFF2-40B4-BE49-F238E27FC236}">
                <a16:creationId xmlns:a16="http://schemas.microsoft.com/office/drawing/2014/main" id="{7F92D0D2-780F-4F4A-A1C3-C02ABDBB3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4522788"/>
            <a:ext cx="2805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Multiview drawing</a:t>
            </a:r>
          </a:p>
        </p:txBody>
      </p:sp>
      <p:sp>
        <p:nvSpPr>
          <p:cNvPr id="135230" name="AutoShape 62">
            <a:extLst>
              <a:ext uri="{FF2B5EF4-FFF2-40B4-BE49-F238E27FC236}">
                <a16:creationId xmlns:a16="http://schemas.microsoft.com/office/drawing/2014/main" id="{5F1DA7A0-A85F-4744-A6C8-ED2198C63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100" y="5781675"/>
            <a:ext cx="546100" cy="444500"/>
          </a:xfrm>
          <a:prstGeom prst="downArrow">
            <a:avLst>
              <a:gd name="adj1" fmla="val 67444"/>
              <a:gd name="adj2" fmla="val 37856"/>
            </a:avLst>
          </a:prstGeom>
          <a:gradFill rotWithShape="1">
            <a:gsLst>
              <a:gs pos="0">
                <a:srgbClr val="FF9933"/>
              </a:gs>
              <a:gs pos="100000">
                <a:srgbClr val="DB832C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35231" name="Text Box 63">
            <a:extLst>
              <a:ext uri="{FF2B5EF4-FFF2-40B4-BE49-F238E27FC236}">
                <a16:creationId xmlns:a16="http://schemas.microsoft.com/office/drawing/2014/main" id="{5C320E93-46E3-4D95-A7F1-3ED624E8B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6925" y="6173788"/>
            <a:ext cx="329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Axonometric drawing</a:t>
            </a:r>
          </a:p>
        </p:txBody>
      </p:sp>
    </p:spTree>
  </p:cSld>
  <p:clrMapOvr>
    <a:masterClrMapping/>
  </p:clrMapOvr>
  <p:transition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5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5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5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5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35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35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3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20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2000"/>
                                        <p:tgtEl>
                                          <p:spTgt spid="13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13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5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5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35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35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35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5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0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1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13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135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13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0"/>
                                        <p:tgtEl>
                                          <p:spTgt spid="135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35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35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2000"/>
                                        <p:tgtEl>
                                          <p:spTgt spid="13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2000"/>
                                        <p:tgtEl>
                                          <p:spTgt spid="13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2000"/>
                                        <p:tgtEl>
                                          <p:spTgt spid="135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2000"/>
                                        <p:tgtEl>
                                          <p:spTgt spid="13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2000"/>
                                        <p:tgtEl>
                                          <p:spTgt spid="13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20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2000"/>
                                        <p:tgtEl>
                                          <p:spTgt spid="13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5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35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35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35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5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5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35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35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35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35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135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0"/>
                                        <p:tgtEl>
                                          <p:spTgt spid="135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8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9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0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0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02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0" grpId="0" animBg="1"/>
      <p:bldP spid="135175" grpId="0" animBg="1"/>
      <p:bldP spid="135182" grpId="0" animBg="1"/>
      <p:bldP spid="135215" grpId="0" animBg="1"/>
      <p:bldP spid="135216" grpId="0" animBg="1"/>
      <p:bldP spid="135224" grpId="0"/>
      <p:bldP spid="135225" grpId="0"/>
      <p:bldP spid="135226" grpId="0"/>
      <p:bldP spid="135228" grpId="0" animBg="1"/>
      <p:bldP spid="135229" grpId="0"/>
      <p:bldP spid="135229" grpId="1"/>
      <p:bldP spid="135230" grpId="0" animBg="1"/>
      <p:bldP spid="135231" grpId="0"/>
      <p:bldP spid="13523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2">
            <a:extLst>
              <a:ext uri="{FF2B5EF4-FFF2-40B4-BE49-F238E27FC236}">
                <a16:creationId xmlns:a16="http://schemas.microsoft.com/office/drawing/2014/main" id="{E267DC5C-910D-47F8-8FC9-F957DC685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913" y="1963738"/>
            <a:ext cx="8162925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Orthographic projection technique can produce either</a:t>
            </a:r>
            <a:b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Multiview drawing</a:t>
            </a:r>
            <a:b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each view show an object in two dimensions.</a:t>
            </a:r>
          </a:p>
          <a:p>
            <a:pPr eaLnBrk="1" hangingPunct="1">
              <a:defRPr/>
            </a:pPr>
            <a:br>
              <a:rPr lang="en-US" altLang="en-US" sz="12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Axonometric drawing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that show all three dimensions of an object in one view.</a:t>
            </a:r>
            <a:b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5015628A-31EF-4A50-B8D9-7A934FC95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2035175"/>
            <a:ext cx="261937" cy="26193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36202" name="Group 10">
            <a:extLst>
              <a:ext uri="{FF2B5EF4-FFF2-40B4-BE49-F238E27FC236}">
                <a16:creationId xmlns:a16="http://schemas.microsoft.com/office/drawing/2014/main" id="{63C276B9-0D39-4481-A06A-266BC6B8AC86}"/>
              </a:ext>
            </a:extLst>
          </p:cNvPr>
          <p:cNvGrpSpPr>
            <a:grpSpLocks/>
          </p:cNvGrpSpPr>
          <p:nvPr/>
        </p:nvGrpSpPr>
        <p:grpSpPr bwMode="auto">
          <a:xfrm>
            <a:off x="392113" y="4510088"/>
            <a:ext cx="8518525" cy="1114425"/>
            <a:chOff x="247" y="2841"/>
            <a:chExt cx="5366" cy="702"/>
          </a:xfrm>
        </p:grpSpPr>
        <p:sp>
          <p:nvSpPr>
            <p:cNvPr id="26631" name="Text Box 4">
              <a:extLst>
                <a:ext uri="{FF2B5EF4-FFF2-40B4-BE49-F238E27FC236}">
                  <a16:creationId xmlns:a16="http://schemas.microsoft.com/office/drawing/2014/main" id="{2D6A25F2-F231-4116-8C14-6AC6DEFA4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2841"/>
              <a:ext cx="51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Both drawing types are used in technical drawing for communication.</a:t>
              </a:r>
            </a:p>
          </p:txBody>
        </p:sp>
        <p:sp>
          <p:nvSpPr>
            <p:cNvPr id="26632" name="Rectangle 5">
              <a:extLst>
                <a:ext uri="{FF2B5EF4-FFF2-40B4-BE49-F238E27FC236}">
                  <a16:creationId xmlns:a16="http://schemas.microsoft.com/office/drawing/2014/main" id="{272524F3-9045-4ABD-BCE5-F2E7991A4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2974"/>
              <a:ext cx="165" cy="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26629" name="Rectangle 6">
            <a:extLst>
              <a:ext uri="{FF2B5EF4-FFF2-40B4-BE49-F238E27FC236}">
                <a16:creationId xmlns:a16="http://schemas.microsoft.com/office/drawing/2014/main" id="{36CB4C17-5B86-42F0-BB5D-56E0E4E16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" y="1123950"/>
            <a:ext cx="132238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 u="sng">
                <a:latin typeface="Arial" panose="020B0604020202020204" pitchFamily="34" charset="0"/>
              </a:rPr>
              <a:t>NOTES</a:t>
            </a:r>
          </a:p>
        </p:txBody>
      </p:sp>
      <p:sp>
        <p:nvSpPr>
          <p:cNvPr id="26630" name="Rectangle 9">
            <a:extLst>
              <a:ext uri="{FF2B5EF4-FFF2-40B4-BE49-F238E27FC236}">
                <a16:creationId xmlns:a16="http://schemas.microsoft.com/office/drawing/2014/main" id="{D2462DC8-A4D9-4249-8870-3967F386F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100" y="123825"/>
            <a:ext cx="777240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ORTHOGRAPHIC  VIEW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6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6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6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build="p"/>
      <p:bldP spid="1361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E1F822DD-A1AB-47D6-95EE-B700A3C4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50" y="252413"/>
            <a:ext cx="81756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Axonometric (Isometric) Drawing</a:t>
            </a:r>
          </a:p>
        </p:txBody>
      </p:sp>
      <p:sp>
        <p:nvSpPr>
          <p:cNvPr id="27651" name="Text Box 3">
            <a:extLst>
              <a:ext uri="{FF2B5EF4-FFF2-40B4-BE49-F238E27FC236}">
                <a16:creationId xmlns:a16="http://schemas.microsoft.com/office/drawing/2014/main" id="{2D92EB95-EEE5-478C-8579-5D4718E7D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1228725"/>
            <a:ext cx="2811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Easy to understand</a:t>
            </a:r>
          </a:p>
        </p:txBody>
      </p:sp>
      <p:graphicFrame>
        <p:nvGraphicFramePr>
          <p:cNvPr id="27652" name="Object 5">
            <a:extLst>
              <a:ext uri="{FF2B5EF4-FFF2-40B4-BE49-F238E27FC236}">
                <a16:creationId xmlns:a16="http://schemas.microsoft.com/office/drawing/2014/main" id="{6E734194-099F-4DEE-91DB-4D7DBA24C7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66975" y="3373438"/>
          <a:ext cx="2825750" cy="308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31290" imgH="1346649" progId="Photoshop.Image.6">
                  <p:embed/>
                </p:oleObj>
              </mc:Choice>
              <mc:Fallback>
                <p:oleObj name="Image" r:id="rId2" imgW="1231290" imgH="1346649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75" y="3373438"/>
                        <a:ext cx="2825750" cy="3087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 Box 6">
            <a:extLst>
              <a:ext uri="{FF2B5EF4-FFF2-40B4-BE49-F238E27FC236}">
                <a16:creationId xmlns:a16="http://schemas.microsoft.com/office/drawing/2014/main" id="{D0A95341-271E-4C66-A062-2502C69E6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6121400"/>
            <a:ext cx="44053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Right angle becomes obtuse angle.</a:t>
            </a:r>
          </a:p>
        </p:txBody>
      </p:sp>
      <p:sp>
        <p:nvSpPr>
          <p:cNvPr id="27654" name="Text Box 7">
            <a:extLst>
              <a:ext uri="{FF2B5EF4-FFF2-40B4-BE49-F238E27FC236}">
                <a16:creationId xmlns:a16="http://schemas.microsoft.com/office/drawing/2014/main" id="{D137A5AC-CBB0-4BCB-A0AF-64C871426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025" y="3895725"/>
            <a:ext cx="22796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Circular hole becomes ellipse.</a:t>
            </a:r>
          </a:p>
        </p:txBody>
      </p:sp>
      <p:sp>
        <p:nvSpPr>
          <p:cNvPr id="27655" name="Line 8">
            <a:extLst>
              <a:ext uri="{FF2B5EF4-FFF2-40B4-BE49-F238E27FC236}">
                <a16:creationId xmlns:a16="http://schemas.microsoft.com/office/drawing/2014/main" id="{00329F20-2FCF-4EAE-93F8-3850190E3C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7975" y="4256088"/>
            <a:ext cx="960438" cy="2730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6" name="Rectangle 9">
            <a:extLst>
              <a:ext uri="{FF2B5EF4-FFF2-40B4-BE49-F238E27FC236}">
                <a16:creationId xmlns:a16="http://schemas.microsoft.com/office/drawing/2014/main" id="{D38A4BC2-0403-4B5A-A88D-9A58CD67E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2708275"/>
            <a:ext cx="6408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Distortions of shape and size in isometric drawing</a:t>
            </a:r>
          </a:p>
        </p:txBody>
      </p:sp>
      <p:sp>
        <p:nvSpPr>
          <p:cNvPr id="139274" name="Text Box 10">
            <a:extLst>
              <a:ext uri="{FF2B5EF4-FFF2-40B4-BE49-F238E27FC236}">
                <a16:creationId xmlns:a16="http://schemas.microsoft.com/office/drawing/2014/main" id="{13613F86-2934-44A2-A8E8-DF3F884CF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01738"/>
            <a:ext cx="1873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</a:t>
            </a:r>
          </a:p>
        </p:txBody>
      </p:sp>
      <p:sp>
        <p:nvSpPr>
          <p:cNvPr id="139275" name="Text Box 11">
            <a:extLst>
              <a:ext uri="{FF2B5EF4-FFF2-40B4-BE49-F238E27FC236}">
                <a16:creationId xmlns:a16="http://schemas.microsoft.com/office/drawing/2014/main" id="{07CBB413-6793-4155-A7F1-D2E2ECB44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49438"/>
            <a:ext cx="2333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Disadvantage</a:t>
            </a:r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FBEC9726-A562-49A3-AD1A-6CF5AD16A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1870075"/>
            <a:ext cx="3898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Shape and angle distortion </a:t>
            </a:r>
          </a:p>
        </p:txBody>
      </p:sp>
      <p:sp>
        <p:nvSpPr>
          <p:cNvPr id="27660" name="Rectangle 13">
            <a:extLst>
              <a:ext uri="{FF2B5EF4-FFF2-40B4-BE49-F238E27FC236}">
                <a16:creationId xmlns:a16="http://schemas.microsoft.com/office/drawing/2014/main" id="{7278BF00-21DB-45E0-877C-BEC8DAD02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630488"/>
            <a:ext cx="1544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27661" name="Freeform 15">
            <a:extLst>
              <a:ext uri="{FF2B5EF4-FFF2-40B4-BE49-F238E27FC236}">
                <a16:creationId xmlns:a16="http://schemas.microsoft.com/office/drawing/2014/main" id="{BE99F35B-C957-4D3A-9692-04DFFD4383AD}"/>
              </a:ext>
            </a:extLst>
          </p:cNvPr>
          <p:cNvSpPr>
            <a:spLocks/>
          </p:cNvSpPr>
          <p:nvPr/>
        </p:nvSpPr>
        <p:spPr bwMode="auto">
          <a:xfrm>
            <a:off x="3784600" y="5730875"/>
            <a:ext cx="330200" cy="104775"/>
          </a:xfrm>
          <a:custGeom>
            <a:avLst/>
            <a:gdLst>
              <a:gd name="T0" fmla="*/ 2147483646 w 208"/>
              <a:gd name="T1" fmla="*/ 2147483646 h 66"/>
              <a:gd name="T2" fmla="*/ 2147483646 w 208"/>
              <a:gd name="T3" fmla="*/ 0 h 66"/>
              <a:gd name="T4" fmla="*/ 0 w 208"/>
              <a:gd name="T5" fmla="*/ 2147483646 h 6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8" h="66">
                <a:moveTo>
                  <a:pt x="208" y="62"/>
                </a:moveTo>
                <a:lnTo>
                  <a:pt x="102" y="0"/>
                </a:lnTo>
                <a:lnTo>
                  <a:pt x="0" y="66"/>
                </a:lnTo>
              </a:path>
            </a:pathLst>
          </a:custGeom>
          <a:noFill/>
          <a:ln w="19050" cmpd="sng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2" name="Freeform 16">
            <a:extLst>
              <a:ext uri="{FF2B5EF4-FFF2-40B4-BE49-F238E27FC236}">
                <a16:creationId xmlns:a16="http://schemas.microsoft.com/office/drawing/2014/main" id="{20FFBD16-511F-459E-B6E9-729B4DF00B19}"/>
              </a:ext>
            </a:extLst>
          </p:cNvPr>
          <p:cNvSpPr>
            <a:spLocks/>
          </p:cNvSpPr>
          <p:nvPr/>
        </p:nvSpPr>
        <p:spPr bwMode="auto">
          <a:xfrm>
            <a:off x="4086225" y="5842000"/>
            <a:ext cx="527050" cy="488950"/>
          </a:xfrm>
          <a:custGeom>
            <a:avLst/>
            <a:gdLst>
              <a:gd name="T0" fmla="*/ 2147483646 w 332"/>
              <a:gd name="T1" fmla="*/ 2147483646 h 308"/>
              <a:gd name="T2" fmla="*/ 2147483646 w 332"/>
              <a:gd name="T3" fmla="*/ 2147483646 h 308"/>
              <a:gd name="T4" fmla="*/ 0 w 332"/>
              <a:gd name="T5" fmla="*/ 0 h 30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2" h="308">
                <a:moveTo>
                  <a:pt x="332" y="308"/>
                </a:moveTo>
                <a:lnTo>
                  <a:pt x="70" y="308"/>
                </a:lnTo>
                <a:lnTo>
                  <a:pt x="0" y="0"/>
                </a:lnTo>
              </a:path>
            </a:pathLst>
          </a:custGeom>
          <a:noFill/>
          <a:ln w="28575" cmpd="sng">
            <a:solidFill>
              <a:srgbClr val="FF0000"/>
            </a:solidFill>
            <a:round/>
            <a:headEnd/>
            <a:tailEnd type="arrow" w="med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7" descr="isometric">
            <a:extLst>
              <a:ext uri="{FF2B5EF4-FFF2-40B4-BE49-F238E27FC236}">
                <a16:creationId xmlns:a16="http://schemas.microsoft.com/office/drawing/2014/main" id="{89081C42-1F7B-4902-8477-7770C1E4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6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3770313"/>
            <a:ext cx="1760537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85" name="Rectangle 69">
            <a:extLst>
              <a:ext uri="{FF2B5EF4-FFF2-40B4-BE49-F238E27FC236}">
                <a16:creationId xmlns:a16="http://schemas.microsoft.com/office/drawing/2014/main" id="{7C3034B8-2238-4BA5-B077-2CA3180E9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3594100"/>
            <a:ext cx="2362200" cy="2362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28676" name="Text Box 3">
            <a:extLst>
              <a:ext uri="{FF2B5EF4-FFF2-40B4-BE49-F238E27FC236}">
                <a16:creationId xmlns:a16="http://schemas.microsoft.com/office/drawing/2014/main" id="{9870B4AF-9746-4329-BD95-B44060EA8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4250" y="252413"/>
            <a:ext cx="4616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Multiview Drawing</a:t>
            </a:r>
          </a:p>
        </p:txBody>
      </p:sp>
      <p:sp>
        <p:nvSpPr>
          <p:cNvPr id="28677" name="Text Box 4">
            <a:extLst>
              <a:ext uri="{FF2B5EF4-FFF2-40B4-BE49-F238E27FC236}">
                <a16:creationId xmlns:a16="http://schemas.microsoft.com/office/drawing/2014/main" id="{6BF3CD95-5F30-4D7A-BA47-DB54791CC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0200" y="1228725"/>
            <a:ext cx="546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It represents accurate 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shape and size.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231" name="Text Box 15">
            <a:extLst>
              <a:ext uri="{FF2B5EF4-FFF2-40B4-BE49-F238E27FC236}">
                <a16:creationId xmlns:a16="http://schemas.microsoft.com/office/drawing/2014/main" id="{78E4AC94-0871-486B-BECE-B77FFBB92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" y="1201738"/>
            <a:ext cx="18732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Advantage</a:t>
            </a:r>
          </a:p>
        </p:txBody>
      </p:sp>
      <p:sp>
        <p:nvSpPr>
          <p:cNvPr id="137232" name="Text Box 16">
            <a:extLst>
              <a:ext uri="{FF2B5EF4-FFF2-40B4-BE49-F238E27FC236}">
                <a16:creationId xmlns:a16="http://schemas.microsoft.com/office/drawing/2014/main" id="{CDB7EE18-A914-4826-9281-7AAB9DFB8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49438"/>
            <a:ext cx="23336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Disadvantage</a:t>
            </a:r>
          </a:p>
        </p:txBody>
      </p:sp>
      <p:sp>
        <p:nvSpPr>
          <p:cNvPr id="28680" name="Text Box 18">
            <a:extLst>
              <a:ext uri="{FF2B5EF4-FFF2-40B4-BE49-F238E27FC236}">
                <a16:creationId xmlns:a16="http://schemas.microsoft.com/office/drawing/2014/main" id="{5090B5FC-34DF-4296-862F-30A09DD00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4800" y="1870075"/>
            <a:ext cx="5476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Require practice in writing and reading.</a:t>
            </a:r>
          </a:p>
        </p:txBody>
      </p:sp>
      <p:grpSp>
        <p:nvGrpSpPr>
          <p:cNvPr id="137286" name="Group 70">
            <a:extLst>
              <a:ext uri="{FF2B5EF4-FFF2-40B4-BE49-F238E27FC236}">
                <a16:creationId xmlns:a16="http://schemas.microsoft.com/office/drawing/2014/main" id="{F4F9B6F5-1132-4212-B504-ECF51E77B130}"/>
              </a:ext>
            </a:extLst>
          </p:cNvPr>
          <p:cNvGrpSpPr>
            <a:grpSpLocks/>
          </p:cNvGrpSpPr>
          <p:nvPr/>
        </p:nvGrpSpPr>
        <p:grpSpPr bwMode="auto">
          <a:xfrm>
            <a:off x="3136900" y="3811588"/>
            <a:ext cx="5761038" cy="2044700"/>
            <a:chOff x="1976" y="2401"/>
            <a:chExt cx="3629" cy="1288"/>
          </a:xfrm>
        </p:grpSpPr>
        <p:grpSp>
          <p:nvGrpSpPr>
            <p:cNvPr id="28712" name="Group 67">
              <a:extLst>
                <a:ext uri="{FF2B5EF4-FFF2-40B4-BE49-F238E27FC236}">
                  <a16:creationId xmlns:a16="http://schemas.microsoft.com/office/drawing/2014/main" id="{5EFAB84F-CB96-4B7C-8304-AC04033CF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6" y="2408"/>
              <a:ext cx="1280" cy="1280"/>
              <a:chOff x="384" y="2408"/>
              <a:chExt cx="1280" cy="1280"/>
            </a:xfrm>
          </p:grpSpPr>
          <p:sp>
            <p:nvSpPr>
              <p:cNvPr id="28720" name="Rectangle 19">
                <a:extLst>
                  <a:ext uri="{FF2B5EF4-FFF2-40B4-BE49-F238E27FC236}">
                    <a16:creationId xmlns:a16="http://schemas.microsoft.com/office/drawing/2014/main" id="{535E11C4-D893-4EAD-9EAB-5569D4E49A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" y="2408"/>
                <a:ext cx="1280" cy="12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28721" name="Line 20">
                <a:extLst>
                  <a:ext uri="{FF2B5EF4-FFF2-40B4-BE49-F238E27FC236}">
                    <a16:creationId xmlns:a16="http://schemas.microsoft.com/office/drawing/2014/main" id="{F01AD622-AACF-4F3C-8106-EFFD625D5E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" y="3416"/>
                <a:ext cx="12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22" name="Oval 24">
                <a:extLst>
                  <a:ext uri="{FF2B5EF4-FFF2-40B4-BE49-F238E27FC236}">
                    <a16:creationId xmlns:a16="http://schemas.microsoft.com/office/drawing/2014/main" id="{D7544873-56EC-425E-A5CA-F3DF04D39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2744"/>
                <a:ext cx="328" cy="328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28723" name="Line 25">
                <a:extLst>
                  <a:ext uri="{FF2B5EF4-FFF2-40B4-BE49-F238E27FC236}">
                    <a16:creationId xmlns:a16="http://schemas.microsoft.com/office/drawing/2014/main" id="{A38AD1A2-89D0-4F70-B702-D6EF4D4DB5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" y="249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24" name="Line 26">
                <a:extLst>
                  <a:ext uri="{FF2B5EF4-FFF2-40B4-BE49-F238E27FC236}">
                    <a16:creationId xmlns:a16="http://schemas.microsoft.com/office/drawing/2014/main" id="{C43C9781-6222-4C7A-A508-0D55CA772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24" y="3016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28725" name="Group 30">
                <a:extLst>
                  <a:ext uri="{FF2B5EF4-FFF2-40B4-BE49-F238E27FC236}">
                    <a16:creationId xmlns:a16="http://schemas.microsoft.com/office/drawing/2014/main" id="{7B444CD4-70A4-4F22-A758-FE2A7A587B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6" y="2860"/>
                <a:ext cx="98" cy="98"/>
                <a:chOff x="2656" y="3500"/>
                <a:chExt cx="136" cy="136"/>
              </a:xfrm>
            </p:grpSpPr>
            <p:sp>
              <p:nvSpPr>
                <p:cNvPr id="28728" name="Line 28">
                  <a:extLst>
                    <a:ext uri="{FF2B5EF4-FFF2-40B4-BE49-F238E27FC236}">
                      <a16:creationId xmlns:a16="http://schemas.microsoft.com/office/drawing/2014/main" id="{CEB322B5-3FB2-417A-9D67-AA4966B513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656" y="3568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28729" name="Line 29">
                  <a:extLst>
                    <a:ext uri="{FF2B5EF4-FFF2-40B4-BE49-F238E27FC236}">
                      <a16:creationId xmlns:a16="http://schemas.microsoft.com/office/drawing/2014/main" id="{8A71FF42-95DD-4EB7-9E16-1931A3CF7C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-5400000">
                  <a:off x="2664" y="3568"/>
                  <a:ext cx="13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28726" name="Line 31">
                <a:extLst>
                  <a:ext uri="{FF2B5EF4-FFF2-40B4-BE49-F238E27FC236}">
                    <a16:creationId xmlns:a16="http://schemas.microsoft.com/office/drawing/2014/main" id="{447BD7B6-0EB5-410C-B2E0-36268C15CF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760" y="2768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27" name="Line 32">
                <a:extLst>
                  <a:ext uri="{FF2B5EF4-FFF2-40B4-BE49-F238E27FC236}">
                    <a16:creationId xmlns:a16="http://schemas.microsoft.com/office/drawing/2014/main" id="{CDA0DDAF-5CFB-4323-BFD2-672938C2BE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296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8713" name="Group 68">
              <a:extLst>
                <a:ext uri="{FF2B5EF4-FFF2-40B4-BE49-F238E27FC236}">
                  <a16:creationId xmlns:a16="http://schemas.microsoft.com/office/drawing/2014/main" id="{BCFFC27B-0922-451F-BCF8-6DEBB9B3C8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14" y="2401"/>
              <a:ext cx="1391" cy="1288"/>
              <a:chOff x="2622" y="2401"/>
              <a:chExt cx="1391" cy="1288"/>
            </a:xfrm>
          </p:grpSpPr>
          <p:sp>
            <p:nvSpPr>
              <p:cNvPr id="28714" name="Freeform 33">
                <a:extLst>
                  <a:ext uri="{FF2B5EF4-FFF2-40B4-BE49-F238E27FC236}">
                    <a16:creationId xmlns:a16="http://schemas.microsoft.com/office/drawing/2014/main" id="{850F85CE-F6C1-40F7-899B-E28593056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" y="2401"/>
                <a:ext cx="1184" cy="1288"/>
              </a:xfrm>
              <a:custGeom>
                <a:avLst/>
                <a:gdLst>
                  <a:gd name="T0" fmla="*/ 0 w 1184"/>
                  <a:gd name="T1" fmla="*/ 1288 h 1288"/>
                  <a:gd name="T2" fmla="*/ 0 w 1184"/>
                  <a:gd name="T3" fmla="*/ 1016 h 1288"/>
                  <a:gd name="T4" fmla="*/ 824 w 1184"/>
                  <a:gd name="T5" fmla="*/ 1016 h 1288"/>
                  <a:gd name="T6" fmla="*/ 824 w 1184"/>
                  <a:gd name="T7" fmla="*/ 0 h 1288"/>
                  <a:gd name="T8" fmla="*/ 1184 w 1184"/>
                  <a:gd name="T9" fmla="*/ 0 h 1288"/>
                  <a:gd name="T10" fmla="*/ 1184 w 1184"/>
                  <a:gd name="T11" fmla="*/ 1288 h 1288"/>
                  <a:gd name="T12" fmla="*/ 0 w 1184"/>
                  <a:gd name="T13" fmla="*/ 1288 h 128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84" h="1288">
                    <a:moveTo>
                      <a:pt x="0" y="1288"/>
                    </a:moveTo>
                    <a:lnTo>
                      <a:pt x="0" y="1016"/>
                    </a:lnTo>
                    <a:lnTo>
                      <a:pt x="824" y="1016"/>
                    </a:lnTo>
                    <a:lnTo>
                      <a:pt x="824" y="0"/>
                    </a:lnTo>
                    <a:lnTo>
                      <a:pt x="1184" y="0"/>
                    </a:lnTo>
                    <a:lnTo>
                      <a:pt x="1184" y="1288"/>
                    </a:lnTo>
                    <a:lnTo>
                      <a:pt x="0" y="1288"/>
                    </a:lnTo>
                    <a:close/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15" name="Line 35">
                <a:extLst>
                  <a:ext uri="{FF2B5EF4-FFF2-40B4-BE49-F238E27FC236}">
                    <a16:creationId xmlns:a16="http://schemas.microsoft.com/office/drawing/2014/main" id="{998A9BA0-27A1-4E04-A58B-81BC39115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5" y="2741"/>
                <a:ext cx="363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16" name="Line 36">
                <a:extLst>
                  <a:ext uri="{FF2B5EF4-FFF2-40B4-BE49-F238E27FC236}">
                    <a16:creationId xmlns:a16="http://schemas.microsoft.com/office/drawing/2014/main" id="{33718469-6ABD-46FB-B967-317247D606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5" y="3074"/>
                <a:ext cx="35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lg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17" name="Line 37">
                <a:extLst>
                  <a:ext uri="{FF2B5EF4-FFF2-40B4-BE49-F238E27FC236}">
                    <a16:creationId xmlns:a16="http://schemas.microsoft.com/office/drawing/2014/main" id="{35EE941F-A5D6-4B27-A492-8CF1F6CDF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411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18" name="Line 38">
                <a:extLst>
                  <a:ext uri="{FF2B5EF4-FFF2-40B4-BE49-F238E27FC236}">
                    <a16:creationId xmlns:a16="http://schemas.microsoft.com/office/drawing/2014/main" id="{8B885BDB-C9E6-4E94-AFE9-DA669F3C5C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865" y="2760"/>
                <a:ext cx="0" cy="2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719" name="Line 39">
                <a:extLst>
                  <a:ext uri="{FF2B5EF4-FFF2-40B4-BE49-F238E27FC236}">
                    <a16:creationId xmlns:a16="http://schemas.microsoft.com/office/drawing/2014/main" id="{BFD1FC94-F6A8-4E82-8FAD-324B0113F1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7" y="2909"/>
                <a:ext cx="5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8682" name="Rectangle 40">
            <a:extLst>
              <a:ext uri="{FF2B5EF4-FFF2-40B4-BE49-F238E27FC236}">
                <a16:creationId xmlns:a16="http://schemas.microsoft.com/office/drawing/2014/main" id="{A3544255-AAA5-4A57-8E4F-C24A1E66E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588" y="2835275"/>
            <a:ext cx="4719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Multiviews drawing (2-view drawing)</a:t>
            </a:r>
          </a:p>
        </p:txBody>
      </p:sp>
      <p:sp>
        <p:nvSpPr>
          <p:cNvPr id="28683" name="Rectangle 41">
            <a:extLst>
              <a:ext uri="{FF2B5EF4-FFF2-40B4-BE49-F238E27FC236}">
                <a16:creationId xmlns:a16="http://schemas.microsoft.com/office/drawing/2014/main" id="{F7F5C0D2-F2F6-4031-9072-66E2ABB7E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757488"/>
            <a:ext cx="1544638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grpSp>
        <p:nvGrpSpPr>
          <p:cNvPr id="137282" name="Group 66">
            <a:extLst>
              <a:ext uri="{FF2B5EF4-FFF2-40B4-BE49-F238E27FC236}">
                <a16:creationId xmlns:a16="http://schemas.microsoft.com/office/drawing/2014/main" id="{974A2D32-A41E-4843-B4EE-5550A443A374}"/>
              </a:ext>
            </a:extLst>
          </p:cNvPr>
          <p:cNvGrpSpPr>
            <a:grpSpLocks/>
          </p:cNvGrpSpPr>
          <p:nvPr/>
        </p:nvGrpSpPr>
        <p:grpSpPr bwMode="auto">
          <a:xfrm>
            <a:off x="3136900" y="5905500"/>
            <a:ext cx="2019300" cy="482600"/>
            <a:chOff x="384" y="3720"/>
            <a:chExt cx="1272" cy="304"/>
          </a:xfrm>
        </p:grpSpPr>
        <p:sp>
          <p:nvSpPr>
            <p:cNvPr id="28709" name="Line 49">
              <a:extLst>
                <a:ext uri="{FF2B5EF4-FFF2-40B4-BE49-F238E27FC236}">
                  <a16:creationId xmlns:a16="http://schemas.microsoft.com/office/drawing/2014/main" id="{644818F7-B73C-4B6C-B18B-C609FAABB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728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10" name="Line 50">
              <a:extLst>
                <a:ext uri="{FF2B5EF4-FFF2-40B4-BE49-F238E27FC236}">
                  <a16:creationId xmlns:a16="http://schemas.microsoft.com/office/drawing/2014/main" id="{BB31763A-E583-4600-96F2-D1BEBC2DA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6" y="3720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11" name="Line 51">
              <a:extLst>
                <a:ext uri="{FF2B5EF4-FFF2-40B4-BE49-F238E27FC236}">
                  <a16:creationId xmlns:a16="http://schemas.microsoft.com/office/drawing/2014/main" id="{9FEC3966-4CF5-4A49-89F5-83430EC69E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984"/>
              <a:ext cx="1272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7291" name="Group 75">
            <a:extLst>
              <a:ext uri="{FF2B5EF4-FFF2-40B4-BE49-F238E27FC236}">
                <a16:creationId xmlns:a16="http://schemas.microsoft.com/office/drawing/2014/main" id="{D960FE39-D599-45CB-AF91-CAD19EE31BC1}"/>
              </a:ext>
            </a:extLst>
          </p:cNvPr>
          <p:cNvGrpSpPr>
            <a:grpSpLocks/>
          </p:cNvGrpSpPr>
          <p:nvPr/>
        </p:nvGrpSpPr>
        <p:grpSpPr bwMode="auto">
          <a:xfrm>
            <a:off x="5219700" y="3822700"/>
            <a:ext cx="825500" cy="2032000"/>
            <a:chOff x="3288" y="2408"/>
            <a:chExt cx="520" cy="1280"/>
          </a:xfrm>
        </p:grpSpPr>
        <p:sp>
          <p:nvSpPr>
            <p:cNvPr id="28707" name="Line 52">
              <a:extLst>
                <a:ext uri="{FF2B5EF4-FFF2-40B4-BE49-F238E27FC236}">
                  <a16:creationId xmlns:a16="http://schemas.microsoft.com/office/drawing/2014/main" id="{4E4223E0-493A-4704-9E2A-D196B99F4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2408"/>
              <a:ext cx="52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8" name="Line 53">
              <a:extLst>
                <a:ext uri="{FF2B5EF4-FFF2-40B4-BE49-F238E27FC236}">
                  <a16:creationId xmlns:a16="http://schemas.microsoft.com/office/drawing/2014/main" id="{3C394B4F-B366-45D5-A008-F8316C8A90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6" y="2408"/>
              <a:ext cx="0" cy="128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7290" name="Group 74">
            <a:extLst>
              <a:ext uri="{FF2B5EF4-FFF2-40B4-BE49-F238E27FC236}">
                <a16:creationId xmlns:a16="http://schemas.microsoft.com/office/drawing/2014/main" id="{46F31B07-2994-4867-8446-1A24C4ECD481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597400"/>
            <a:ext cx="1168400" cy="1270000"/>
            <a:chOff x="3072" y="2896"/>
            <a:chExt cx="736" cy="800"/>
          </a:xfrm>
        </p:grpSpPr>
        <p:sp>
          <p:nvSpPr>
            <p:cNvPr id="28704" name="Line 47">
              <a:extLst>
                <a:ext uri="{FF2B5EF4-FFF2-40B4-BE49-F238E27FC236}">
                  <a16:creationId xmlns:a16="http://schemas.microsoft.com/office/drawing/2014/main" id="{80E884C8-3F26-4EE0-A7BC-B33A3740D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8" y="3688"/>
              <a:ext cx="52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5" name="Line 54">
              <a:extLst>
                <a:ext uri="{FF2B5EF4-FFF2-40B4-BE49-F238E27FC236}">
                  <a16:creationId xmlns:a16="http://schemas.microsoft.com/office/drawing/2014/main" id="{487F7B61-1515-4067-AEB9-C3122E6D39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72" y="2904"/>
              <a:ext cx="536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6" name="Line 56">
              <a:extLst>
                <a:ext uri="{FF2B5EF4-FFF2-40B4-BE49-F238E27FC236}">
                  <a16:creationId xmlns:a16="http://schemas.microsoft.com/office/drawing/2014/main" id="{15F7D0C8-6461-4474-A5EC-3F4A5882EB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36" y="2896"/>
              <a:ext cx="0" cy="80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7287" name="Group 71">
            <a:extLst>
              <a:ext uri="{FF2B5EF4-FFF2-40B4-BE49-F238E27FC236}">
                <a16:creationId xmlns:a16="http://schemas.microsoft.com/office/drawing/2014/main" id="{99A83F42-3BD1-46A2-99D3-7F8F35432C44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03600"/>
            <a:ext cx="1041400" cy="495300"/>
            <a:chOff x="1968" y="2144"/>
            <a:chExt cx="656" cy="312"/>
          </a:xfrm>
        </p:grpSpPr>
        <p:sp>
          <p:nvSpPr>
            <p:cNvPr id="28701" name="Line 57">
              <a:extLst>
                <a:ext uri="{FF2B5EF4-FFF2-40B4-BE49-F238E27FC236}">
                  <a16:creationId xmlns:a16="http://schemas.microsoft.com/office/drawing/2014/main" id="{646CC231-D7C4-4494-B3F8-ADCA228EE5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6" y="2144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2" name="Line 58">
              <a:extLst>
                <a:ext uri="{FF2B5EF4-FFF2-40B4-BE49-F238E27FC236}">
                  <a16:creationId xmlns:a16="http://schemas.microsoft.com/office/drawing/2014/main" id="{E4599868-23AB-4BE6-B60D-FE26232A4E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160"/>
              <a:ext cx="0" cy="224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3" name="Line 59">
              <a:extLst>
                <a:ext uri="{FF2B5EF4-FFF2-40B4-BE49-F238E27FC236}">
                  <a16:creationId xmlns:a16="http://schemas.microsoft.com/office/drawing/2014/main" id="{420A8C5E-B493-43C4-8426-F7581E1C1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2208"/>
              <a:ext cx="656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7289" name="Group 73">
            <a:extLst>
              <a:ext uri="{FF2B5EF4-FFF2-40B4-BE49-F238E27FC236}">
                <a16:creationId xmlns:a16="http://schemas.microsoft.com/office/drawing/2014/main" id="{2DA612E2-4815-48C2-A721-80FA582FA085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5422900"/>
            <a:ext cx="457200" cy="431800"/>
            <a:chOff x="3896" y="3416"/>
            <a:chExt cx="288" cy="272"/>
          </a:xfrm>
        </p:grpSpPr>
        <p:sp>
          <p:nvSpPr>
            <p:cNvPr id="28698" name="Line 46">
              <a:extLst>
                <a:ext uri="{FF2B5EF4-FFF2-40B4-BE49-F238E27FC236}">
                  <a16:creationId xmlns:a16="http://schemas.microsoft.com/office/drawing/2014/main" id="{03672261-5D8B-4F57-B4AE-4E1374138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" y="3416"/>
              <a:ext cx="28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99" name="Line 48">
              <a:extLst>
                <a:ext uri="{FF2B5EF4-FFF2-40B4-BE49-F238E27FC236}">
                  <a16:creationId xmlns:a16="http://schemas.microsoft.com/office/drawing/2014/main" id="{9F2837DC-69FA-4C17-987A-2BAC866C5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3416"/>
              <a:ext cx="0" cy="27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00" name="Line 60">
              <a:extLst>
                <a:ext uri="{FF2B5EF4-FFF2-40B4-BE49-F238E27FC236}">
                  <a16:creationId xmlns:a16="http://schemas.microsoft.com/office/drawing/2014/main" id="{268263CA-4503-4F82-8AA0-281B03990F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4" y="3688"/>
              <a:ext cx="280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7288" name="Group 72">
            <a:extLst>
              <a:ext uri="{FF2B5EF4-FFF2-40B4-BE49-F238E27FC236}">
                <a16:creationId xmlns:a16="http://schemas.microsoft.com/office/drawing/2014/main" id="{B8588D72-89B9-4062-B1AB-1D03F23F9CA3}"/>
              </a:ext>
            </a:extLst>
          </p:cNvPr>
          <p:cNvGrpSpPr>
            <a:grpSpLocks/>
          </p:cNvGrpSpPr>
          <p:nvPr/>
        </p:nvGrpSpPr>
        <p:grpSpPr bwMode="auto">
          <a:xfrm>
            <a:off x="6680200" y="5905500"/>
            <a:ext cx="1879600" cy="482600"/>
            <a:chOff x="4208" y="3720"/>
            <a:chExt cx="1184" cy="304"/>
          </a:xfrm>
        </p:grpSpPr>
        <p:sp>
          <p:nvSpPr>
            <p:cNvPr id="28695" name="Line 61">
              <a:extLst>
                <a:ext uri="{FF2B5EF4-FFF2-40B4-BE49-F238E27FC236}">
                  <a16:creationId xmlns:a16="http://schemas.microsoft.com/office/drawing/2014/main" id="{5430865C-9D8A-484F-898D-12DC980D34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728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96" name="Line 62">
              <a:extLst>
                <a:ext uri="{FF2B5EF4-FFF2-40B4-BE49-F238E27FC236}">
                  <a16:creationId xmlns:a16="http://schemas.microsoft.com/office/drawing/2014/main" id="{160A364D-91D6-4BE3-B141-5A7ED72FB1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92" y="3720"/>
              <a:ext cx="0" cy="296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97" name="Line 63">
              <a:extLst>
                <a:ext uri="{FF2B5EF4-FFF2-40B4-BE49-F238E27FC236}">
                  <a16:creationId xmlns:a16="http://schemas.microsoft.com/office/drawing/2014/main" id="{2DE1B882-AE01-42F5-81A6-1AE9C995C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8" y="3984"/>
              <a:ext cx="1184" cy="0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37281" name="Freeform 65">
            <a:extLst>
              <a:ext uri="{FF2B5EF4-FFF2-40B4-BE49-F238E27FC236}">
                <a16:creationId xmlns:a16="http://schemas.microsoft.com/office/drawing/2014/main" id="{615F88FC-A3FC-4955-BDA5-87D02BF2B195}"/>
              </a:ext>
            </a:extLst>
          </p:cNvPr>
          <p:cNvSpPr>
            <a:spLocks/>
          </p:cNvSpPr>
          <p:nvPr/>
        </p:nvSpPr>
        <p:spPr bwMode="auto">
          <a:xfrm>
            <a:off x="4318000" y="3492500"/>
            <a:ext cx="673100" cy="927100"/>
          </a:xfrm>
          <a:custGeom>
            <a:avLst/>
            <a:gdLst>
              <a:gd name="T0" fmla="*/ 0 w 424"/>
              <a:gd name="T1" fmla="*/ 2147483646 h 584"/>
              <a:gd name="T2" fmla="*/ 2147483646 w 424"/>
              <a:gd name="T3" fmla="*/ 0 h 584"/>
              <a:gd name="T4" fmla="*/ 2147483646 w 424"/>
              <a:gd name="T5" fmla="*/ 0 h 5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24" h="584">
                <a:moveTo>
                  <a:pt x="0" y="584"/>
                </a:moveTo>
                <a:lnTo>
                  <a:pt x="240" y="0"/>
                </a:lnTo>
                <a:lnTo>
                  <a:pt x="424" y="0"/>
                </a:lnTo>
              </a:path>
            </a:pathLst>
          </a:custGeom>
          <a:noFill/>
          <a:ln w="12700" cmpd="sng">
            <a:solidFill>
              <a:srgbClr val="FF3300"/>
            </a:solidFill>
            <a:round/>
            <a:headEnd type="stealth" w="lg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37297" name="Group 81">
            <a:extLst>
              <a:ext uri="{FF2B5EF4-FFF2-40B4-BE49-F238E27FC236}">
                <a16:creationId xmlns:a16="http://schemas.microsoft.com/office/drawing/2014/main" id="{81D7B239-CED1-4A5A-95E8-325661C8A195}"/>
              </a:ext>
            </a:extLst>
          </p:cNvPr>
          <p:cNvGrpSpPr>
            <a:grpSpLocks/>
          </p:cNvGrpSpPr>
          <p:nvPr/>
        </p:nvGrpSpPr>
        <p:grpSpPr bwMode="auto">
          <a:xfrm>
            <a:off x="7975600" y="3263900"/>
            <a:ext cx="609600" cy="495300"/>
            <a:chOff x="5024" y="2056"/>
            <a:chExt cx="384" cy="312"/>
          </a:xfrm>
        </p:grpSpPr>
        <p:sp>
          <p:nvSpPr>
            <p:cNvPr id="28692" name="Line 77">
              <a:extLst>
                <a:ext uri="{FF2B5EF4-FFF2-40B4-BE49-F238E27FC236}">
                  <a16:creationId xmlns:a16="http://schemas.microsoft.com/office/drawing/2014/main" id="{5CEF8E71-993F-49D7-AC9E-9947A5A7D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3" y="2056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93" name="Line 79">
              <a:extLst>
                <a:ext uri="{FF2B5EF4-FFF2-40B4-BE49-F238E27FC236}">
                  <a16:creationId xmlns:a16="http://schemas.microsoft.com/office/drawing/2014/main" id="{79AB1069-B23F-483F-908B-228E22621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2120"/>
              <a:ext cx="384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 type="stealth" w="lg" len="lg"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94" name="Line 80">
              <a:extLst>
                <a:ext uri="{FF2B5EF4-FFF2-40B4-BE49-F238E27FC236}">
                  <a16:creationId xmlns:a16="http://schemas.microsoft.com/office/drawing/2014/main" id="{6129EBAD-C4B3-4FA0-B7FB-F548751D2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5" y="2056"/>
              <a:ext cx="0" cy="312"/>
            </a:xfrm>
            <a:prstGeom prst="line">
              <a:avLst/>
            </a:prstGeom>
            <a:noFill/>
            <a:ln w="127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37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37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13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137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3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37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3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3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8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C00A2B1-5252-4BBC-A9EF-B2883DB1000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71625" y="2562225"/>
            <a:ext cx="7324725" cy="1143000"/>
          </a:xfrm>
        </p:spPr>
        <p:txBody>
          <a:bodyPr anchor="ctr"/>
          <a:lstStyle/>
          <a:p>
            <a:pPr eaLnBrk="1" hangingPunct="1"/>
            <a:r>
              <a:rPr lang="en-US" altLang="en-US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Drawing  Standard</a:t>
            </a:r>
          </a:p>
        </p:txBody>
      </p:sp>
      <p:grpSp>
        <p:nvGrpSpPr>
          <p:cNvPr id="29699" name="Group 23">
            <a:extLst>
              <a:ext uri="{FF2B5EF4-FFF2-40B4-BE49-F238E27FC236}">
                <a16:creationId xmlns:a16="http://schemas.microsoft.com/office/drawing/2014/main" id="{E80F6E73-CDB0-494D-AB37-2F9A688255A6}"/>
              </a:ext>
            </a:extLst>
          </p:cNvPr>
          <p:cNvGrpSpPr>
            <a:grpSpLocks/>
          </p:cNvGrpSpPr>
          <p:nvPr/>
        </p:nvGrpSpPr>
        <p:grpSpPr bwMode="auto">
          <a:xfrm>
            <a:off x="0" y="-9525"/>
            <a:ext cx="9144000" cy="2143125"/>
            <a:chOff x="0" y="-6"/>
            <a:chExt cx="5760" cy="1350"/>
          </a:xfrm>
        </p:grpSpPr>
        <p:sp>
          <p:nvSpPr>
            <p:cNvPr id="29701" name="Rectangle 10">
              <a:extLst>
                <a:ext uri="{FF2B5EF4-FFF2-40B4-BE49-F238E27FC236}">
                  <a16:creationId xmlns:a16="http://schemas.microsoft.com/office/drawing/2014/main" id="{54E8C5B6-009F-4756-9B28-E5C722D9D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0"/>
              <a:ext cx="3486" cy="1332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pic>
          <p:nvPicPr>
            <p:cNvPr id="29702" name="Picture 6" descr="drafting">
              <a:extLst>
                <a:ext uri="{FF2B5EF4-FFF2-40B4-BE49-F238E27FC236}">
                  <a16:creationId xmlns:a16="http://schemas.microsoft.com/office/drawing/2014/main" id="{7A6E230C-7E3E-41C1-8AC7-719C3B29E1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" y="-6"/>
              <a:ext cx="1826" cy="1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8" descr="drafting tools 2">
              <a:extLst>
                <a:ext uri="{FF2B5EF4-FFF2-40B4-BE49-F238E27FC236}">
                  <a16:creationId xmlns:a16="http://schemas.microsoft.com/office/drawing/2014/main" id="{CC2CCC76-0459-48C0-971F-4775115687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"/>
              <a:ext cx="1346" cy="1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04" name="Rectangle 11">
              <a:extLst>
                <a:ext uri="{FF2B5EF4-FFF2-40B4-BE49-F238E27FC236}">
                  <a16:creationId xmlns:a16="http://schemas.microsoft.com/office/drawing/2014/main" id="{1F704652-C2FC-4AC5-8DC2-4A3B41223E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990"/>
              <a:ext cx="504" cy="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5" name="Rectangle 12">
              <a:extLst>
                <a:ext uri="{FF2B5EF4-FFF2-40B4-BE49-F238E27FC236}">
                  <a16:creationId xmlns:a16="http://schemas.microsoft.com/office/drawing/2014/main" id="{1DDA9E26-DC5E-41F0-800A-8ED62324C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2" y="744"/>
              <a:ext cx="504" cy="3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6" name="Rectangle 13">
              <a:extLst>
                <a:ext uri="{FF2B5EF4-FFF2-40B4-BE49-F238E27FC236}">
                  <a16:creationId xmlns:a16="http://schemas.microsoft.com/office/drawing/2014/main" id="{C0CCE07A-8F49-43F6-A821-7066336E6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" y="636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7" name="Rectangle 14">
              <a:extLst>
                <a:ext uri="{FF2B5EF4-FFF2-40B4-BE49-F238E27FC236}">
                  <a16:creationId xmlns:a16="http://schemas.microsoft.com/office/drawing/2014/main" id="{26CC79E3-D211-4AFE-A686-5A12385264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282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8" name="Rectangle 15">
              <a:extLst>
                <a:ext uri="{FF2B5EF4-FFF2-40B4-BE49-F238E27FC236}">
                  <a16:creationId xmlns:a16="http://schemas.microsoft.com/office/drawing/2014/main" id="{1B576EAC-F82F-48D7-B53A-C2ACA73A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" y="438"/>
              <a:ext cx="504" cy="354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09" name="Rectangle 16">
              <a:extLst>
                <a:ext uri="{FF2B5EF4-FFF2-40B4-BE49-F238E27FC236}">
                  <a16:creationId xmlns:a16="http://schemas.microsoft.com/office/drawing/2014/main" id="{B9193D08-79BF-430F-ACBA-6452F145F7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6" y="798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0" name="Rectangle 17">
              <a:extLst>
                <a:ext uri="{FF2B5EF4-FFF2-40B4-BE49-F238E27FC236}">
                  <a16:creationId xmlns:a16="http://schemas.microsoft.com/office/drawing/2014/main" id="{567DA7EF-E017-422E-A5C1-9569D3DB0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4" y="984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1" name="Rectangle 19">
              <a:extLst>
                <a:ext uri="{FF2B5EF4-FFF2-40B4-BE49-F238E27FC236}">
                  <a16:creationId xmlns:a16="http://schemas.microsoft.com/office/drawing/2014/main" id="{1DFAD332-F848-484E-AD89-C679160C3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" y="528"/>
              <a:ext cx="504" cy="35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2" name="Rectangle 20">
              <a:extLst>
                <a:ext uri="{FF2B5EF4-FFF2-40B4-BE49-F238E27FC236}">
                  <a16:creationId xmlns:a16="http://schemas.microsoft.com/office/drawing/2014/main" id="{FFDEEA82-AD8B-4E98-A8EF-9C7955B01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732"/>
              <a:ext cx="900" cy="228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29713" name="Rectangle 21">
              <a:extLst>
                <a:ext uri="{FF2B5EF4-FFF2-40B4-BE49-F238E27FC236}">
                  <a16:creationId xmlns:a16="http://schemas.microsoft.com/office/drawing/2014/main" id="{4972E5F7-A04E-4443-88B6-D844048F39C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2637" y="615"/>
              <a:ext cx="1128" cy="114"/>
            </a:xfrm>
            <a:prstGeom prst="rect">
              <a:avLst/>
            </a:prstGeom>
            <a:solidFill>
              <a:srgbClr val="FFFFFF">
                <a:alpha val="7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pic>
        <p:nvPicPr>
          <p:cNvPr id="29700" name="Picture 22" descr="pic_draftman">
            <a:extLst>
              <a:ext uri="{FF2B5EF4-FFF2-40B4-BE49-F238E27FC236}">
                <a16:creationId xmlns:a16="http://schemas.microsoft.com/office/drawing/2014/main" id="{DB9A9764-282D-46F6-9304-AD61C6B95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57650"/>
            <a:ext cx="373380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2">
            <a:extLst>
              <a:ext uri="{FF2B5EF4-FFF2-40B4-BE49-F238E27FC236}">
                <a16:creationId xmlns:a16="http://schemas.microsoft.com/office/drawing/2014/main" id="{4A03F7D5-6554-47C5-B362-A58C9E6CF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1136650"/>
            <a:ext cx="8620125" cy="15192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11770B4-EA96-4B38-8EC0-49E3558593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00025"/>
            <a:ext cx="7772400" cy="733425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F93D267E-C939-48F4-9B7A-C7F5DB747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100138"/>
            <a:ext cx="841692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Standards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are set of rules that govern how technical</a:t>
            </a:r>
            <a:b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drawings are represented.</a:t>
            </a:r>
          </a:p>
        </p:txBody>
      </p:sp>
      <p:grpSp>
        <p:nvGrpSpPr>
          <p:cNvPr id="68621" name="Group 13">
            <a:extLst>
              <a:ext uri="{FF2B5EF4-FFF2-40B4-BE49-F238E27FC236}">
                <a16:creationId xmlns:a16="http://schemas.microsoft.com/office/drawing/2014/main" id="{B5DAD5E0-3AA7-46E5-8382-DCE97CF23E5E}"/>
              </a:ext>
            </a:extLst>
          </p:cNvPr>
          <p:cNvGrpSpPr>
            <a:grpSpLocks/>
          </p:cNvGrpSpPr>
          <p:nvPr/>
        </p:nvGrpSpPr>
        <p:grpSpPr bwMode="auto">
          <a:xfrm>
            <a:off x="582613" y="2978150"/>
            <a:ext cx="7743825" cy="1114425"/>
            <a:chOff x="367" y="1876"/>
            <a:chExt cx="4878" cy="702"/>
          </a:xfrm>
        </p:grpSpPr>
        <p:sp>
          <p:nvSpPr>
            <p:cNvPr id="30726" name="Text Box 9">
              <a:extLst>
                <a:ext uri="{FF2B5EF4-FFF2-40B4-BE49-F238E27FC236}">
                  <a16:creationId xmlns:a16="http://schemas.microsoft.com/office/drawing/2014/main" id="{306E7EB5-CAE4-4F87-A6C8-F57C296C5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" y="1876"/>
              <a:ext cx="4634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E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Drawing standards are used so that drawings </a:t>
              </a: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convey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same meaning to everyone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who reads them.</a:t>
              </a:r>
            </a:p>
          </p:txBody>
        </p:sp>
        <p:sp>
          <p:nvSpPr>
            <p:cNvPr id="30727" name="Rectangle 11">
              <a:extLst>
                <a:ext uri="{FF2B5EF4-FFF2-40B4-BE49-F238E27FC236}">
                  <a16:creationId xmlns:a16="http://schemas.microsoft.com/office/drawing/2014/main" id="{5888806D-0DCE-4B41-B38B-93631CC1C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" y="2004"/>
              <a:ext cx="165" cy="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93" name="Group 37">
            <a:extLst>
              <a:ext uri="{FF2B5EF4-FFF2-40B4-BE49-F238E27FC236}">
                <a16:creationId xmlns:a16="http://schemas.microsoft.com/office/drawing/2014/main" id="{CC9255B1-9BC5-4F55-B1E4-61B4DCEDDA1E}"/>
              </a:ext>
            </a:extLst>
          </p:cNvPr>
          <p:cNvGrpSpPr>
            <a:grpSpLocks/>
          </p:cNvGrpSpPr>
          <p:nvPr/>
        </p:nvGrpSpPr>
        <p:grpSpPr bwMode="auto">
          <a:xfrm>
            <a:off x="2501900" y="5838825"/>
            <a:ext cx="6321425" cy="482600"/>
            <a:chOff x="1576" y="3262"/>
            <a:chExt cx="3982" cy="304"/>
          </a:xfrm>
        </p:grpSpPr>
        <p:sp>
          <p:nvSpPr>
            <p:cNvPr id="31780" name="Text Box 3">
              <a:extLst>
                <a:ext uri="{FF2B5EF4-FFF2-40B4-BE49-F238E27FC236}">
                  <a16:creationId xmlns:a16="http://schemas.microsoft.com/office/drawing/2014/main" id="{E259CB86-8CA9-4AFD-8C85-44DFCC7360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6" y="3278"/>
              <a:ext cx="4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ISO</a:t>
              </a:r>
            </a:p>
          </p:txBody>
        </p:sp>
        <p:sp>
          <p:nvSpPr>
            <p:cNvPr id="31781" name="Text Box 5">
              <a:extLst>
                <a:ext uri="{FF2B5EF4-FFF2-40B4-BE49-F238E27FC236}">
                  <a16:creationId xmlns:a16="http://schemas.microsoft.com/office/drawing/2014/main" id="{7243D258-F6EB-4729-8723-592F0DBBD9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2" y="3262"/>
              <a:ext cx="32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nternational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tandards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rganization</a:t>
              </a:r>
            </a:p>
          </p:txBody>
        </p:sp>
      </p:grpSp>
      <p:sp>
        <p:nvSpPr>
          <p:cNvPr id="31747" name="Text Box 13">
            <a:extLst>
              <a:ext uri="{FF2B5EF4-FFF2-40B4-BE49-F238E27FC236}">
                <a16:creationId xmlns:a16="http://schemas.microsoft.com/office/drawing/2014/main" id="{D9A5D5FE-E247-4E92-991D-905DBAAD9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28613"/>
            <a:ext cx="39354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 Code</a:t>
            </a:r>
          </a:p>
        </p:txBody>
      </p:sp>
      <p:grpSp>
        <p:nvGrpSpPr>
          <p:cNvPr id="45088" name="Group 32">
            <a:extLst>
              <a:ext uri="{FF2B5EF4-FFF2-40B4-BE49-F238E27FC236}">
                <a16:creationId xmlns:a16="http://schemas.microsoft.com/office/drawing/2014/main" id="{552CC824-EB94-47C3-A83C-717A917484B4}"/>
              </a:ext>
            </a:extLst>
          </p:cNvPr>
          <p:cNvGrpSpPr>
            <a:grpSpLocks/>
          </p:cNvGrpSpPr>
          <p:nvPr/>
        </p:nvGrpSpPr>
        <p:grpSpPr bwMode="auto">
          <a:xfrm>
            <a:off x="479425" y="2871788"/>
            <a:ext cx="8321675" cy="506412"/>
            <a:chOff x="302" y="1393"/>
            <a:chExt cx="5242" cy="319"/>
          </a:xfrm>
        </p:grpSpPr>
        <p:sp>
          <p:nvSpPr>
            <p:cNvPr id="31777" name="Text Box 2">
              <a:extLst>
                <a:ext uri="{FF2B5EF4-FFF2-40B4-BE49-F238E27FC236}">
                  <a16:creationId xmlns:a16="http://schemas.microsoft.com/office/drawing/2014/main" id="{F36D8603-91F5-40F6-9BCC-17FB06B03A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424"/>
              <a:ext cx="5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ANSI</a:t>
              </a:r>
            </a:p>
          </p:txBody>
        </p:sp>
        <p:sp>
          <p:nvSpPr>
            <p:cNvPr id="31778" name="Text Box 10">
              <a:extLst>
                <a:ext uri="{FF2B5EF4-FFF2-40B4-BE49-F238E27FC236}">
                  <a16:creationId xmlns:a16="http://schemas.microsoft.com/office/drawing/2014/main" id="{F129460A-E51A-44BA-8EBE-D5ACB59D86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414"/>
              <a:ext cx="3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merican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ational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nstitute</a:t>
              </a:r>
            </a:p>
          </p:txBody>
        </p:sp>
        <p:sp>
          <p:nvSpPr>
            <p:cNvPr id="31779" name="Text Box 19">
              <a:extLst>
                <a:ext uri="{FF2B5EF4-FFF2-40B4-BE49-F238E27FC236}">
                  <a16:creationId xmlns:a16="http://schemas.microsoft.com/office/drawing/2014/main" id="{02CE2159-687A-4D23-AA8B-7A20D7D60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" y="1393"/>
              <a:ext cx="5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USA</a:t>
              </a:r>
            </a:p>
          </p:txBody>
        </p:sp>
      </p:grpSp>
      <p:grpSp>
        <p:nvGrpSpPr>
          <p:cNvPr id="45089" name="Group 33">
            <a:extLst>
              <a:ext uri="{FF2B5EF4-FFF2-40B4-BE49-F238E27FC236}">
                <a16:creationId xmlns:a16="http://schemas.microsoft.com/office/drawing/2014/main" id="{22DF9EA0-24DF-4861-A07B-4D1BA3F70B6A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3438525"/>
            <a:ext cx="7335838" cy="496888"/>
            <a:chOff x="294" y="1750"/>
            <a:chExt cx="4621" cy="313"/>
          </a:xfrm>
        </p:grpSpPr>
        <p:sp>
          <p:nvSpPr>
            <p:cNvPr id="31774" name="Text Box 4">
              <a:extLst>
                <a:ext uri="{FF2B5EF4-FFF2-40B4-BE49-F238E27FC236}">
                  <a16:creationId xmlns:a16="http://schemas.microsoft.com/office/drawing/2014/main" id="{99314B10-9936-474C-A384-96024D1F3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1775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JIS</a:t>
              </a:r>
            </a:p>
          </p:txBody>
        </p:sp>
        <p:sp>
          <p:nvSpPr>
            <p:cNvPr id="31775" name="Text Box 6">
              <a:extLst>
                <a:ext uri="{FF2B5EF4-FFF2-40B4-BE49-F238E27FC236}">
                  <a16:creationId xmlns:a16="http://schemas.microsoft.com/office/drawing/2014/main" id="{AF16FCAC-F673-4B08-BD19-C2891E94DF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8" y="1750"/>
              <a:ext cx="262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rgbClr val="00669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apanese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ndustrial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6" name="Text Box 20">
              <a:extLst>
                <a:ext uri="{FF2B5EF4-FFF2-40B4-BE49-F238E27FC236}">
                  <a16:creationId xmlns:a16="http://schemas.microsoft.com/office/drawing/2014/main" id="{45E6E5A0-4117-4A5B-89AE-CF2A9A87A8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" y="1761"/>
              <a:ext cx="6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Japan</a:t>
              </a:r>
            </a:p>
          </p:txBody>
        </p:sp>
      </p:grpSp>
      <p:grpSp>
        <p:nvGrpSpPr>
          <p:cNvPr id="45090" name="Group 34">
            <a:extLst>
              <a:ext uri="{FF2B5EF4-FFF2-40B4-BE49-F238E27FC236}">
                <a16:creationId xmlns:a16="http://schemas.microsoft.com/office/drawing/2014/main" id="{36C6CE22-0AA8-498A-A405-5B6F0836920E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3997325"/>
            <a:ext cx="5511800" cy="484188"/>
            <a:chOff x="318" y="2102"/>
            <a:chExt cx="3472" cy="305"/>
          </a:xfrm>
        </p:grpSpPr>
        <p:sp>
          <p:nvSpPr>
            <p:cNvPr id="31771" name="Text Box 14">
              <a:extLst>
                <a:ext uri="{FF2B5EF4-FFF2-40B4-BE49-F238E27FC236}">
                  <a16:creationId xmlns:a16="http://schemas.microsoft.com/office/drawing/2014/main" id="{30E0C555-6B87-4D32-9211-E351CC9B2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9" y="2119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BS</a:t>
              </a:r>
            </a:p>
          </p:txBody>
        </p:sp>
        <p:sp>
          <p:nvSpPr>
            <p:cNvPr id="31772" name="Text Box 15">
              <a:extLst>
                <a:ext uri="{FF2B5EF4-FFF2-40B4-BE49-F238E27FC236}">
                  <a16:creationId xmlns:a16="http://schemas.microsoft.com/office/drawing/2014/main" id="{F4A5D598-1687-4470-B78F-3CD68B82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6" y="2102"/>
              <a:ext cx="14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ritish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3" name="Text Box 21">
              <a:extLst>
                <a:ext uri="{FF2B5EF4-FFF2-40B4-BE49-F238E27FC236}">
                  <a16:creationId xmlns:a16="http://schemas.microsoft.com/office/drawing/2014/main" id="{E188BE1B-E9CF-4778-B943-B37381682E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2105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UK</a:t>
              </a:r>
            </a:p>
          </p:txBody>
        </p:sp>
      </p:grpSp>
      <p:grpSp>
        <p:nvGrpSpPr>
          <p:cNvPr id="45091" name="Group 35">
            <a:extLst>
              <a:ext uri="{FF2B5EF4-FFF2-40B4-BE49-F238E27FC236}">
                <a16:creationId xmlns:a16="http://schemas.microsoft.com/office/drawing/2014/main" id="{09236946-C544-4771-AE7D-726C4273B99D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594225"/>
            <a:ext cx="6021388" cy="484188"/>
            <a:chOff x="326" y="2478"/>
            <a:chExt cx="3793" cy="305"/>
          </a:xfrm>
        </p:grpSpPr>
        <p:sp>
          <p:nvSpPr>
            <p:cNvPr id="31768" name="Text Box 7">
              <a:extLst>
                <a:ext uri="{FF2B5EF4-FFF2-40B4-BE49-F238E27FC236}">
                  <a16:creationId xmlns:a16="http://schemas.microsoft.com/office/drawing/2014/main" id="{2CA7085B-D072-46E0-A9E9-C0C9FBFEED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7" y="2495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AS</a:t>
              </a:r>
            </a:p>
          </p:txBody>
        </p:sp>
        <p:sp>
          <p:nvSpPr>
            <p:cNvPr id="31769" name="Text Box 8">
              <a:extLst>
                <a:ext uri="{FF2B5EF4-FFF2-40B4-BE49-F238E27FC236}">
                  <a16:creationId xmlns:a16="http://schemas.microsoft.com/office/drawing/2014/main" id="{580CDAAC-480E-4CBA-940E-1E67A9F0E7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478"/>
              <a:ext cx="18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ustralian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tandard</a:t>
              </a:r>
            </a:p>
          </p:txBody>
        </p:sp>
        <p:sp>
          <p:nvSpPr>
            <p:cNvPr id="31770" name="Text Box 22">
              <a:extLst>
                <a:ext uri="{FF2B5EF4-FFF2-40B4-BE49-F238E27FC236}">
                  <a16:creationId xmlns:a16="http://schemas.microsoft.com/office/drawing/2014/main" id="{35A1564B-27E1-4C01-8843-19BF3BA8A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2481"/>
              <a:ext cx="8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Australia</a:t>
              </a:r>
            </a:p>
          </p:txBody>
        </p:sp>
      </p:grpSp>
      <p:grpSp>
        <p:nvGrpSpPr>
          <p:cNvPr id="45092" name="Group 36">
            <a:extLst>
              <a:ext uri="{FF2B5EF4-FFF2-40B4-BE49-F238E27FC236}">
                <a16:creationId xmlns:a16="http://schemas.microsoft.com/office/drawing/2014/main" id="{9B5E4BBD-9D84-4EE8-9BC8-32CCECA59D95}"/>
              </a:ext>
            </a:extLst>
          </p:cNvPr>
          <p:cNvGrpSpPr>
            <a:grpSpLocks/>
          </p:cNvGrpSpPr>
          <p:nvPr/>
        </p:nvGrpSpPr>
        <p:grpSpPr bwMode="auto">
          <a:xfrm>
            <a:off x="504825" y="5172075"/>
            <a:ext cx="7621588" cy="490538"/>
            <a:chOff x="318" y="2842"/>
            <a:chExt cx="4801" cy="309"/>
          </a:xfrm>
        </p:grpSpPr>
        <p:sp>
          <p:nvSpPr>
            <p:cNvPr id="31765" name="Text Box 17">
              <a:extLst>
                <a:ext uri="{FF2B5EF4-FFF2-40B4-BE49-F238E27FC236}">
                  <a16:creationId xmlns:a16="http://schemas.microsoft.com/office/drawing/2014/main" id="{14E07BEE-2577-4189-81CB-169F0B9124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6" y="2842"/>
              <a:ext cx="282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eutsches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nstitut 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altLang="en-US" sz="2600">
                  <a:latin typeface="Dutch801 Rm BT" pitchFamily="18" charset="0"/>
                  <a:cs typeface="Arial" panose="020B0604020202020204" pitchFamily="34" charset="0"/>
                </a:rPr>
                <a:t>ü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n-US" sz="24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ormung</a:t>
              </a:r>
            </a:p>
          </p:txBody>
        </p:sp>
        <p:sp>
          <p:nvSpPr>
            <p:cNvPr id="31766" name="Text Box 18">
              <a:extLst>
                <a:ext uri="{FF2B5EF4-FFF2-40B4-BE49-F238E27FC236}">
                  <a16:creationId xmlns:a16="http://schemas.microsoft.com/office/drawing/2014/main" id="{52DB41C2-7CD8-45DD-B09D-8C614604C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7" y="2863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DIN</a:t>
              </a:r>
            </a:p>
          </p:txBody>
        </p:sp>
        <p:sp>
          <p:nvSpPr>
            <p:cNvPr id="31767" name="Text Box 23">
              <a:extLst>
                <a:ext uri="{FF2B5EF4-FFF2-40B4-BE49-F238E27FC236}">
                  <a16:creationId xmlns:a16="http://schemas.microsoft.com/office/drawing/2014/main" id="{39E979C2-C6A4-4A37-88B2-4D54443175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" y="2857"/>
              <a:ext cx="9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Germany</a:t>
              </a:r>
            </a:p>
          </p:txBody>
        </p:sp>
      </p:grpSp>
      <p:grpSp>
        <p:nvGrpSpPr>
          <p:cNvPr id="45094" name="Group 38">
            <a:extLst>
              <a:ext uri="{FF2B5EF4-FFF2-40B4-BE49-F238E27FC236}">
                <a16:creationId xmlns:a16="http://schemas.microsoft.com/office/drawing/2014/main" id="{C721C307-5D48-4A34-9787-5E2C46A439D9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485900"/>
            <a:ext cx="8178800" cy="571500"/>
            <a:chOff x="304" y="1016"/>
            <a:chExt cx="5152" cy="360"/>
          </a:xfrm>
        </p:grpSpPr>
        <p:sp>
          <p:nvSpPr>
            <p:cNvPr id="31759" name="Rectangle 31">
              <a:extLst>
                <a:ext uri="{FF2B5EF4-FFF2-40B4-BE49-F238E27FC236}">
                  <a16:creationId xmlns:a16="http://schemas.microsoft.com/office/drawing/2014/main" id="{DC64E67D-CBD9-4298-882C-07406BD0F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" y="1024"/>
              <a:ext cx="5131" cy="33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1760" name="Line 24">
              <a:extLst>
                <a:ext uri="{FF2B5EF4-FFF2-40B4-BE49-F238E27FC236}">
                  <a16:creationId xmlns:a16="http://schemas.microsoft.com/office/drawing/2014/main" id="{0DBE3E0C-04CD-4C5F-BCA9-2B6122995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" y="137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1" name="Line 25">
              <a:extLst>
                <a:ext uri="{FF2B5EF4-FFF2-40B4-BE49-F238E27FC236}">
                  <a16:creationId xmlns:a16="http://schemas.microsoft.com/office/drawing/2014/main" id="{B20D0D25-D377-45C1-80DB-41FC72E868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" y="1016"/>
              <a:ext cx="51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62" name="Text Box 26">
              <a:extLst>
                <a:ext uri="{FF2B5EF4-FFF2-40B4-BE49-F238E27FC236}">
                  <a16:creationId xmlns:a16="http://schemas.microsoft.com/office/drawing/2014/main" id="{AC78345A-39C2-4426-AB61-7F52D309B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" y="1033"/>
              <a:ext cx="78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Country</a:t>
              </a:r>
            </a:p>
          </p:txBody>
        </p:sp>
        <p:sp>
          <p:nvSpPr>
            <p:cNvPr id="31763" name="Text Box 27">
              <a:extLst>
                <a:ext uri="{FF2B5EF4-FFF2-40B4-BE49-F238E27FC236}">
                  <a16:creationId xmlns:a16="http://schemas.microsoft.com/office/drawing/2014/main" id="{4D97AE3C-3FCC-484E-B78C-6D4B2E64F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2" y="1041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Code</a:t>
              </a:r>
            </a:p>
          </p:txBody>
        </p:sp>
        <p:sp>
          <p:nvSpPr>
            <p:cNvPr id="31764" name="Text Box 28">
              <a:extLst>
                <a:ext uri="{FF2B5EF4-FFF2-40B4-BE49-F238E27FC236}">
                  <a16:creationId xmlns:a16="http://schemas.microsoft.com/office/drawing/2014/main" id="{41369845-4F3C-4BCF-B511-B09F984B4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025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Full name</a:t>
              </a:r>
            </a:p>
          </p:txBody>
        </p:sp>
      </p:grpSp>
      <p:sp>
        <p:nvSpPr>
          <p:cNvPr id="45086" name="Line 30">
            <a:extLst>
              <a:ext uri="{FF2B5EF4-FFF2-40B4-BE49-F238E27FC236}">
                <a16:creationId xmlns:a16="http://schemas.microsoft.com/office/drawing/2014/main" id="{AFCFB5B0-13A1-4F64-BE04-FFFB03B6BF7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6388100"/>
            <a:ext cx="815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5099" name="Group 43">
            <a:extLst>
              <a:ext uri="{FF2B5EF4-FFF2-40B4-BE49-F238E27FC236}">
                <a16:creationId xmlns:a16="http://schemas.microsoft.com/office/drawing/2014/main" id="{0A6AF0C5-B344-484D-A21A-C3341F4186FC}"/>
              </a:ext>
            </a:extLst>
          </p:cNvPr>
          <p:cNvGrpSpPr>
            <a:grpSpLocks/>
          </p:cNvGrpSpPr>
          <p:nvPr/>
        </p:nvGrpSpPr>
        <p:grpSpPr bwMode="auto">
          <a:xfrm>
            <a:off x="441325" y="2205038"/>
            <a:ext cx="8569325" cy="601662"/>
            <a:chOff x="278" y="1469"/>
            <a:chExt cx="5398" cy="379"/>
          </a:xfrm>
        </p:grpSpPr>
        <p:sp>
          <p:nvSpPr>
            <p:cNvPr id="31756" name="Text Box 40">
              <a:extLst>
                <a:ext uri="{FF2B5EF4-FFF2-40B4-BE49-F238E27FC236}">
                  <a16:creationId xmlns:a16="http://schemas.microsoft.com/office/drawing/2014/main" id="{9E30A381-2217-4524-B8C8-9B16A094F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8" y="1469"/>
              <a:ext cx="51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h-TH" altLang="en-US" b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มอก.</a:t>
              </a:r>
              <a:endPara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1757" name="Text Box 41">
              <a:extLst>
                <a:ext uri="{FF2B5EF4-FFF2-40B4-BE49-F238E27FC236}">
                  <a16:creationId xmlns:a16="http://schemas.microsoft.com/office/drawing/2014/main" id="{8DD54284-6588-4918-806F-D049A405AB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1483"/>
              <a:ext cx="341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th-TH" altLang="en-US" b="1">
                  <a:latin typeface="Browallia New" panose="020B0604020202020204" pitchFamily="34" charset="-34"/>
                  <a:cs typeface="Browallia New" panose="020B0604020202020204" pitchFamily="34" charset="-34"/>
                </a:rPr>
                <a:t>สำนักงานมาตรฐานผลิตภัณฑ์อุตสาหกรรม</a:t>
              </a:r>
              <a:endParaRPr lang="en-US" altLang="en-US">
                <a:latin typeface="Browallia New" panose="020B0604020202020204" pitchFamily="34" charset="-34"/>
                <a:cs typeface="Browallia New" panose="020B0604020202020204" pitchFamily="34" charset="-34"/>
              </a:endParaRPr>
            </a:p>
          </p:txBody>
        </p:sp>
        <p:sp>
          <p:nvSpPr>
            <p:cNvPr id="31758" name="Text Box 42">
              <a:extLst>
                <a:ext uri="{FF2B5EF4-FFF2-40B4-BE49-F238E27FC236}">
                  <a16:creationId xmlns:a16="http://schemas.microsoft.com/office/drawing/2014/main" id="{4373D201-6AA8-4A34-B793-B74B00F22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" y="1489"/>
              <a:ext cx="8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Thailand</a:t>
              </a:r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5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5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>
            <a:extLst>
              <a:ext uri="{FF2B5EF4-FFF2-40B4-BE49-F238E27FC236}">
                <a16:creationId xmlns:a16="http://schemas.microsoft.com/office/drawing/2014/main" id="{911E9328-5EFE-4B82-8868-0A0B57AF0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328613"/>
            <a:ext cx="8172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List of Drawing Standards</a:t>
            </a:r>
          </a:p>
        </p:txBody>
      </p:sp>
      <p:sp>
        <p:nvSpPr>
          <p:cNvPr id="199683" name="Text Box 3">
            <a:extLst>
              <a:ext uri="{FF2B5EF4-FFF2-40B4-BE49-F238E27FC236}">
                <a16:creationId xmlns:a16="http://schemas.microsoft.com/office/drawing/2014/main" id="{7A52673E-BF9D-471C-AAA4-B5197C1CA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114550"/>
            <a:ext cx="7032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 210 2520	</a:t>
            </a:r>
            <a:r>
              <a:rPr lang="en-US" altLang="en-US">
                <a:latin typeface="Browallia New" panose="020B0604020202020204" pitchFamily="34" charset="-34"/>
                <a:cs typeface="Browallia New" panose="020B0604020202020204" pitchFamily="34" charset="-34"/>
              </a:rPr>
              <a:t> 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วิธีเขียนแบบทั่วไป 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: 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ทางเครื่องกล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84" name="Text Box 4">
            <a:extLst>
              <a:ext uri="{FF2B5EF4-FFF2-40B4-BE49-F238E27FC236}">
                <a16:creationId xmlns:a16="http://schemas.microsoft.com/office/drawing/2014/main" id="{0880B108-1068-4D47-B0C4-B0C765A75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576513"/>
            <a:ext cx="7081838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 440 ล.1 2541</a:t>
            </a:r>
            <a:r>
              <a:rPr lang="en-US" altLang="en-US">
                <a:latin typeface="Browallia New" panose="020B0604020202020204" pitchFamily="34" charset="-34"/>
                <a:cs typeface="Browallia New" panose="020B0604020202020204" pitchFamily="34" charset="-34"/>
              </a:rPr>
              <a:t>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การเขียนแบบก่อสร้างเล่ม 1 ทั่วไป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85" name="Text Box 5">
            <a:extLst>
              <a:ext uri="{FF2B5EF4-FFF2-40B4-BE49-F238E27FC236}">
                <a16:creationId xmlns:a16="http://schemas.microsoft.com/office/drawing/2014/main" id="{2398E3D8-D495-406D-9944-37CFAD1F9C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051175"/>
            <a:ext cx="7288212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  <a:t>มอก. 446 ล.4 2532	ข้อแนะนำสำหรับการเขียนแผนภาพ</a:t>
            </a:r>
            <a:b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</a:br>
            <a:r>
              <a:rPr lang="th-TH" altLang="en-US" sz="3200" b="1">
                <a:latin typeface="Browallia New" pitchFamily="34" charset="-34"/>
                <a:ea typeface="+mn-ea"/>
                <a:cs typeface="Browallia New" pitchFamily="34" charset="-34"/>
              </a:rPr>
              <a:t>                      		วงจรไฟฟ้า</a:t>
            </a:r>
            <a:endParaRPr lang="en-US" altLang="en-US" sz="3200" b="1" i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Browallia New" pitchFamily="34" charset="-34"/>
              <a:ea typeface="+mn-ea"/>
              <a:cs typeface="Browallia New" pitchFamily="34" charset="-34"/>
            </a:endParaRPr>
          </a:p>
        </p:txBody>
      </p:sp>
      <p:sp>
        <p:nvSpPr>
          <p:cNvPr id="199686" name="Text Box 6">
            <a:extLst>
              <a:ext uri="{FF2B5EF4-FFF2-40B4-BE49-F238E27FC236}">
                <a16:creationId xmlns:a16="http://schemas.microsoft.com/office/drawing/2014/main" id="{1607A0C4-4B9C-4FCC-A04C-1F1E06BC8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7475"/>
            <a:ext cx="74326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มอก. 1473 2540</a:t>
            </a:r>
            <a:r>
              <a:rPr lang="en-US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การเขียนแบบเทคนิค การติดตั้ง</a:t>
            </a:r>
            <a:b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</a:b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สัญลักษณ์สำหรับระบบท่อของเหลว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ระบบทำความร้อน การระบายอากาศ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b="1">
                <a:latin typeface="Browallia New" panose="020B0604020202020204" pitchFamily="34" charset="-34"/>
                <a:cs typeface="Browallia New" panose="020B0604020202020204" pitchFamily="34" charset="-34"/>
              </a:rPr>
              <a:t>			และระบบท่ออากาศ</a:t>
            </a:r>
            <a:endParaRPr lang="en-US" altLang="en-US" b="1">
              <a:latin typeface="Browallia New" panose="020B0604020202020204" pitchFamily="34" charset="-34"/>
              <a:cs typeface="Browallia New" panose="020B0604020202020204" pitchFamily="34" charset="-34"/>
            </a:endParaRPr>
          </a:p>
        </p:txBody>
      </p:sp>
      <p:sp>
        <p:nvSpPr>
          <p:cNvPr id="199690" name="Line 10">
            <a:extLst>
              <a:ext uri="{FF2B5EF4-FFF2-40B4-BE49-F238E27FC236}">
                <a16:creationId xmlns:a16="http://schemas.microsoft.com/office/drawing/2014/main" id="{2177A840-FF51-4AAC-A6E4-4888B0FDB0C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032500"/>
            <a:ext cx="80391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99691" name="Group 11">
            <a:extLst>
              <a:ext uri="{FF2B5EF4-FFF2-40B4-BE49-F238E27FC236}">
                <a16:creationId xmlns:a16="http://schemas.microsoft.com/office/drawing/2014/main" id="{A89BA515-9B77-4011-85D6-A47445C70B7A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409700"/>
            <a:ext cx="8051800" cy="596900"/>
            <a:chOff x="360" y="888"/>
            <a:chExt cx="5072" cy="376"/>
          </a:xfrm>
        </p:grpSpPr>
        <p:sp>
          <p:nvSpPr>
            <p:cNvPr id="32778" name="Rectangle 12">
              <a:extLst>
                <a:ext uri="{FF2B5EF4-FFF2-40B4-BE49-F238E27FC236}">
                  <a16:creationId xmlns:a16="http://schemas.microsoft.com/office/drawing/2014/main" id="{262C3BCA-434F-4CD8-A233-B21E594C9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" y="891"/>
              <a:ext cx="5049" cy="36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2779" name="Text Box 13">
              <a:extLst>
                <a:ext uri="{FF2B5EF4-FFF2-40B4-BE49-F238E27FC236}">
                  <a16:creationId xmlns:a16="http://schemas.microsoft.com/office/drawing/2014/main" id="{6099D5E3-F253-461D-ACBF-6E159E4563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913"/>
              <a:ext cx="145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Code number</a:t>
              </a:r>
            </a:p>
          </p:txBody>
        </p:sp>
        <p:sp>
          <p:nvSpPr>
            <p:cNvPr id="32780" name="Text Box 14">
              <a:extLst>
                <a:ext uri="{FF2B5EF4-FFF2-40B4-BE49-F238E27FC236}">
                  <a16:creationId xmlns:a16="http://schemas.microsoft.com/office/drawing/2014/main" id="{5002E33A-6F09-44D0-B713-F070BC18F6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912"/>
              <a:ext cx="101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32781" name="Line 15">
              <a:extLst>
                <a:ext uri="{FF2B5EF4-FFF2-40B4-BE49-F238E27FC236}">
                  <a16:creationId xmlns:a16="http://schemas.microsoft.com/office/drawing/2014/main" id="{C4A559AB-7EFD-49A3-8358-E33C637C6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" y="1264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82" name="Line 16">
              <a:extLst>
                <a:ext uri="{FF2B5EF4-FFF2-40B4-BE49-F238E27FC236}">
                  <a16:creationId xmlns:a16="http://schemas.microsoft.com/office/drawing/2014/main" id="{C01EB91F-72BA-49FF-8D72-601BF62A9F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" y="888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9697" name="Rectangle 17">
            <a:extLst>
              <a:ext uri="{FF2B5EF4-FFF2-40B4-BE49-F238E27FC236}">
                <a16:creationId xmlns:a16="http://schemas.microsoft.com/office/drawing/2014/main" id="{EDDBE321-E181-41A0-AC25-6B984A9FE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6137275"/>
            <a:ext cx="8408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altLang="en-US" sz="2400" b="1" u="sng">
                <a:latin typeface="Browallia New" panose="020B0604020202020204" pitchFamily="34" charset="-34"/>
                <a:cs typeface="Browallia New" panose="020B0604020202020204" pitchFamily="34" charset="-34"/>
              </a:rPr>
              <a:t>ที่มา </a:t>
            </a:r>
            <a:r>
              <a:rPr lang="en-US" altLang="en-US" sz="1800">
                <a:latin typeface="Arial" panose="020B0604020202020204" pitchFamily="34" charset="0"/>
              </a:rPr>
              <a:t>: http://library.tisi.go.th/data/lib_resources/pdf/catalog-online49/tis/02_ICS.pdf</a:t>
            </a:r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9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99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9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9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9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9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3" grpId="0"/>
      <p:bldP spid="199684" grpId="0"/>
      <p:bldP spid="199685" grpId="0"/>
      <p:bldP spid="199686" grpId="0"/>
      <p:bldP spid="19969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>
            <a:extLst>
              <a:ext uri="{FF2B5EF4-FFF2-40B4-BE49-F238E27FC236}">
                <a16:creationId xmlns:a16="http://schemas.microsoft.com/office/drawing/2014/main" id="{78287EA9-4CA9-414E-9641-E4A7A5F9A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328613"/>
            <a:ext cx="81724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List of Drawing Standards</a:t>
            </a:r>
          </a:p>
        </p:txBody>
      </p:sp>
      <p:sp>
        <p:nvSpPr>
          <p:cNvPr id="142343" name="Text Box 7">
            <a:extLst>
              <a:ext uri="{FF2B5EF4-FFF2-40B4-BE49-F238E27FC236}">
                <a16:creationId xmlns:a16="http://schemas.microsoft.com/office/drawing/2014/main" id="{51D4E265-0383-42AA-8799-4AAD8B65E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2144713"/>
            <a:ext cx="7361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8311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Sizes and Format of Drawings</a:t>
            </a:r>
          </a:p>
        </p:txBody>
      </p:sp>
      <p:sp>
        <p:nvSpPr>
          <p:cNvPr id="142344" name="Text Box 8">
            <a:extLst>
              <a:ext uri="{FF2B5EF4-FFF2-40B4-BE49-F238E27FC236}">
                <a16:creationId xmlns:a16="http://schemas.microsoft.com/office/drawing/2014/main" id="{CB26426B-EB87-44A5-A444-BF3F0D278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606675"/>
            <a:ext cx="5565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8312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 Conventions</a:t>
            </a:r>
          </a:p>
        </p:txBody>
      </p:sp>
      <p:sp>
        <p:nvSpPr>
          <p:cNvPr id="142345" name="Text Box 9">
            <a:extLst>
              <a:ext uri="{FF2B5EF4-FFF2-40B4-BE49-F238E27FC236}">
                <a16:creationId xmlns:a16="http://schemas.microsoft.com/office/drawing/2014/main" id="{4E5238B3-A2BB-4E7F-8308-52CE694DC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081338"/>
            <a:ext cx="4314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8313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Lettering</a:t>
            </a:r>
          </a:p>
        </p:txBody>
      </p:sp>
      <p:sp>
        <p:nvSpPr>
          <p:cNvPr id="142346" name="Text Box 10">
            <a:extLst>
              <a:ext uri="{FF2B5EF4-FFF2-40B4-BE49-F238E27FC236}">
                <a16:creationId xmlns:a16="http://schemas.microsoft.com/office/drawing/2014/main" id="{966C94A5-6A93-4198-A18E-70DBCF176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581400"/>
            <a:ext cx="397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JIS Z 8314 		 </a:t>
            </a:r>
            <a:r>
              <a:rPr lang="en-US" altLang="en-US" sz="24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Scales</a:t>
            </a:r>
          </a:p>
        </p:txBody>
      </p:sp>
      <p:sp>
        <p:nvSpPr>
          <p:cNvPr id="142347" name="Text Box 11">
            <a:extLst>
              <a:ext uri="{FF2B5EF4-FFF2-40B4-BE49-F238E27FC236}">
                <a16:creationId xmlns:a16="http://schemas.microsoft.com/office/drawing/2014/main" id="{A12E7A97-3E36-4753-81B8-B00C0B495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688" y="4094163"/>
            <a:ext cx="562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8315 		 Projection methods</a:t>
            </a:r>
          </a:p>
        </p:txBody>
      </p:sp>
      <p:sp>
        <p:nvSpPr>
          <p:cNvPr id="142348" name="Text Box 12">
            <a:extLst>
              <a:ext uri="{FF2B5EF4-FFF2-40B4-BE49-F238E27FC236}">
                <a16:creationId xmlns:a16="http://schemas.microsoft.com/office/drawing/2014/main" id="{8E936F14-5002-4165-99CC-A4D7453E78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608513"/>
            <a:ext cx="78089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8316 		 Presentation of Views and Sections</a:t>
            </a:r>
          </a:p>
        </p:txBody>
      </p:sp>
      <p:sp>
        <p:nvSpPr>
          <p:cNvPr id="142349" name="Text Box 13">
            <a:extLst>
              <a:ext uri="{FF2B5EF4-FFF2-40B4-BE49-F238E27FC236}">
                <a16:creationId xmlns:a16="http://schemas.microsoft.com/office/drawing/2014/main" id="{DCA19C53-49F1-4978-968D-06E97D8E0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106988"/>
            <a:ext cx="4862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JIS Z 8317 		 Dimensioning</a:t>
            </a:r>
          </a:p>
        </p:txBody>
      </p:sp>
      <p:sp>
        <p:nvSpPr>
          <p:cNvPr id="142353" name="Line 17">
            <a:extLst>
              <a:ext uri="{FF2B5EF4-FFF2-40B4-BE49-F238E27FC236}">
                <a16:creationId xmlns:a16="http://schemas.microsoft.com/office/drawing/2014/main" id="{B505E902-88D9-46E3-A93D-DFC0A3F71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5651500"/>
            <a:ext cx="80391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2356" name="Group 20">
            <a:extLst>
              <a:ext uri="{FF2B5EF4-FFF2-40B4-BE49-F238E27FC236}">
                <a16:creationId xmlns:a16="http://schemas.microsoft.com/office/drawing/2014/main" id="{E4799345-C279-4663-A2AB-F39C891289FC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1409700"/>
            <a:ext cx="8051800" cy="596900"/>
            <a:chOff x="360" y="888"/>
            <a:chExt cx="5072" cy="376"/>
          </a:xfrm>
        </p:grpSpPr>
        <p:sp>
          <p:nvSpPr>
            <p:cNvPr id="33804" name="Rectangle 19">
              <a:extLst>
                <a:ext uri="{FF2B5EF4-FFF2-40B4-BE49-F238E27FC236}">
                  <a16:creationId xmlns:a16="http://schemas.microsoft.com/office/drawing/2014/main" id="{55D144B9-C62F-4F80-AB38-545965102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" y="891"/>
              <a:ext cx="5049" cy="366"/>
            </a:xfrm>
            <a:prstGeom prst="rect">
              <a:avLst/>
            </a:prstGeom>
            <a:solidFill>
              <a:srgbClr val="CCFFCC">
                <a:alpha val="50195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3805" name="Text Box 14">
              <a:extLst>
                <a:ext uri="{FF2B5EF4-FFF2-40B4-BE49-F238E27FC236}">
                  <a16:creationId xmlns:a16="http://schemas.microsoft.com/office/drawing/2014/main" id="{F1E8B573-48C9-4012-A4FA-AD91F908F2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" y="913"/>
              <a:ext cx="145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Code number</a:t>
              </a:r>
            </a:p>
          </p:txBody>
        </p:sp>
        <p:sp>
          <p:nvSpPr>
            <p:cNvPr id="33806" name="Text Box 15">
              <a:extLst>
                <a:ext uri="{FF2B5EF4-FFF2-40B4-BE49-F238E27FC236}">
                  <a16:creationId xmlns:a16="http://schemas.microsoft.com/office/drawing/2014/main" id="{ACFE567C-4E0A-43ED-92BA-4D29700DD5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7" y="912"/>
              <a:ext cx="1017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latin typeface="Arial" panose="020B0604020202020204" pitchFamily="34" charset="0"/>
                  <a:cs typeface="Arial" panose="020B0604020202020204" pitchFamily="34" charset="0"/>
                </a:rPr>
                <a:t>Contents</a:t>
              </a:r>
            </a:p>
          </p:txBody>
        </p:sp>
        <p:sp>
          <p:nvSpPr>
            <p:cNvPr id="33807" name="Line 16">
              <a:extLst>
                <a:ext uri="{FF2B5EF4-FFF2-40B4-BE49-F238E27FC236}">
                  <a16:creationId xmlns:a16="http://schemas.microsoft.com/office/drawing/2014/main" id="{5CFC381D-A33A-43F9-B0BA-589FF3C1F8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" y="1264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08" name="Line 18">
              <a:extLst>
                <a:ext uri="{FF2B5EF4-FFF2-40B4-BE49-F238E27FC236}">
                  <a16:creationId xmlns:a16="http://schemas.microsoft.com/office/drawing/2014/main" id="{0532B5F3-730C-446B-A5E2-CAD0778262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8" y="888"/>
              <a:ext cx="506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4" grpId="0"/>
      <p:bldP spid="142345" grpId="0"/>
      <p:bldP spid="142346" grpId="0"/>
      <p:bldP spid="142347" grpId="0"/>
      <p:bldP spid="142348" grpId="0"/>
      <p:bldP spid="1423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1">
            <a:extLst>
              <a:ext uri="{FF2B5EF4-FFF2-40B4-BE49-F238E27FC236}">
                <a16:creationId xmlns:a16="http://schemas.microsoft.com/office/drawing/2014/main" id="{DB4FD5D1-405A-4454-965B-C0C566438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5838" y="193675"/>
            <a:ext cx="20732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TOPICS</a:t>
            </a:r>
          </a:p>
        </p:txBody>
      </p:sp>
      <p:grpSp>
        <p:nvGrpSpPr>
          <p:cNvPr id="177184" name="Group 32">
            <a:extLst>
              <a:ext uri="{FF2B5EF4-FFF2-40B4-BE49-F238E27FC236}">
                <a16:creationId xmlns:a16="http://schemas.microsoft.com/office/drawing/2014/main" id="{CBD74B4C-32C1-479B-BA46-B58473344735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1276350"/>
            <a:ext cx="6099175" cy="609600"/>
            <a:chOff x="631" y="804"/>
            <a:chExt cx="3842" cy="384"/>
          </a:xfrm>
        </p:grpSpPr>
        <p:sp>
          <p:nvSpPr>
            <p:cNvPr id="5131" name="Rectangle 22">
              <a:extLst>
                <a:ext uri="{FF2B5EF4-FFF2-40B4-BE49-F238E27FC236}">
                  <a16:creationId xmlns:a16="http://schemas.microsoft.com/office/drawing/2014/main" id="{97A4347A-976F-46B0-81B0-1E16DC590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934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32" name="Text Box 27">
              <a:extLst>
                <a:ext uri="{FF2B5EF4-FFF2-40B4-BE49-F238E27FC236}">
                  <a16:creationId xmlns:a16="http://schemas.microsoft.com/office/drawing/2014/main" id="{6F8EED2A-056D-4C9F-AEF6-DF973E17C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" y="804"/>
              <a:ext cx="3430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Traditional Drawing Tools</a:t>
              </a:r>
            </a:p>
          </p:txBody>
        </p:sp>
      </p:grpSp>
      <p:grpSp>
        <p:nvGrpSpPr>
          <p:cNvPr id="177186" name="Group 34">
            <a:extLst>
              <a:ext uri="{FF2B5EF4-FFF2-40B4-BE49-F238E27FC236}">
                <a16:creationId xmlns:a16="http://schemas.microsoft.com/office/drawing/2014/main" id="{2A1371B8-7B19-4C3E-9CDB-2F03971E77A2}"/>
              </a:ext>
            </a:extLst>
          </p:cNvPr>
          <p:cNvGrpSpPr>
            <a:grpSpLocks/>
          </p:cNvGrpSpPr>
          <p:nvPr/>
        </p:nvGrpSpPr>
        <p:grpSpPr bwMode="auto">
          <a:xfrm>
            <a:off x="1003300" y="3148013"/>
            <a:ext cx="5360988" cy="609600"/>
            <a:chOff x="632" y="1983"/>
            <a:chExt cx="3377" cy="384"/>
          </a:xfrm>
        </p:grpSpPr>
        <p:sp>
          <p:nvSpPr>
            <p:cNvPr id="5129" name="Rectangle 24">
              <a:extLst>
                <a:ext uri="{FF2B5EF4-FFF2-40B4-BE49-F238E27FC236}">
                  <a16:creationId xmlns:a16="http://schemas.microsoft.com/office/drawing/2014/main" id="{A03E67C4-70C3-484D-9231-378082D4A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2121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30" name="Text Box 28">
              <a:extLst>
                <a:ext uri="{FF2B5EF4-FFF2-40B4-BE49-F238E27FC236}">
                  <a16:creationId xmlns:a16="http://schemas.microsoft.com/office/drawing/2014/main" id="{A14EDFAF-27E6-41D1-80BB-81A8763C26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3" y="1983"/>
              <a:ext cx="29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Freehand Sketching</a:t>
              </a:r>
            </a:p>
          </p:txBody>
        </p:sp>
      </p:grpSp>
      <p:grpSp>
        <p:nvGrpSpPr>
          <p:cNvPr id="177185" name="Group 33">
            <a:extLst>
              <a:ext uri="{FF2B5EF4-FFF2-40B4-BE49-F238E27FC236}">
                <a16:creationId xmlns:a16="http://schemas.microsoft.com/office/drawing/2014/main" id="{4E3E10B2-DF96-483C-BA46-32C6A325C990}"/>
              </a:ext>
            </a:extLst>
          </p:cNvPr>
          <p:cNvGrpSpPr>
            <a:grpSpLocks/>
          </p:cNvGrpSpPr>
          <p:nvPr/>
        </p:nvGrpSpPr>
        <p:grpSpPr bwMode="auto">
          <a:xfrm>
            <a:off x="996950" y="2222500"/>
            <a:ext cx="5654675" cy="609600"/>
            <a:chOff x="628" y="1400"/>
            <a:chExt cx="3562" cy="384"/>
          </a:xfrm>
        </p:grpSpPr>
        <p:sp>
          <p:nvSpPr>
            <p:cNvPr id="5127" name="Rectangle 26">
              <a:extLst>
                <a:ext uri="{FF2B5EF4-FFF2-40B4-BE49-F238E27FC236}">
                  <a16:creationId xmlns:a16="http://schemas.microsoft.com/office/drawing/2014/main" id="{AB9B034B-DDC4-4626-A6D0-E462D9879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1530"/>
              <a:ext cx="166" cy="16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128" name="Text Box 30">
              <a:extLst>
                <a:ext uri="{FF2B5EF4-FFF2-40B4-BE49-F238E27FC236}">
                  <a16:creationId xmlns:a16="http://schemas.microsoft.com/office/drawing/2014/main" id="{F2E6341A-C631-4CF9-88E3-7FE9E793E9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4" y="1400"/>
              <a:ext cx="315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400">
                  <a:latin typeface="Arial" panose="020B0604020202020204" pitchFamily="34" charset="0"/>
                  <a:cs typeface="Arial" panose="020B0604020202020204" pitchFamily="34" charset="0"/>
                </a:rPr>
                <a:t>Lettering</a:t>
              </a:r>
            </a:p>
          </p:txBody>
        </p:sp>
      </p:grpSp>
      <p:sp>
        <p:nvSpPr>
          <p:cNvPr id="5126" name="Rectangle 31">
            <a:extLst>
              <a:ext uri="{FF2B5EF4-FFF2-40B4-BE49-F238E27FC236}">
                <a16:creationId xmlns:a16="http://schemas.microsoft.com/office/drawing/2014/main" id="{2F57820A-598F-4441-8CA6-795B9998D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288" y="957263"/>
            <a:ext cx="8851900" cy="53975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7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7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7976829-2A98-4C83-9B01-543666787D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8763" y="171450"/>
            <a:ext cx="8602662" cy="70485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Drawing  Sheet</a:t>
            </a:r>
          </a:p>
        </p:txBody>
      </p:sp>
      <p:sp>
        <p:nvSpPr>
          <p:cNvPr id="72715" name="Text Box 11">
            <a:extLst>
              <a:ext uri="{FF2B5EF4-FFF2-40B4-BE49-F238E27FC236}">
                <a16:creationId xmlns:a16="http://schemas.microsoft.com/office/drawing/2014/main" id="{9B6D237D-AB8E-4217-B61F-02F0DED0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75" y="1309688"/>
            <a:ext cx="2590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Trimmed paper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 size A0 ~ A4.</a:t>
            </a:r>
          </a:p>
        </p:txBody>
      </p:sp>
      <p:sp>
        <p:nvSpPr>
          <p:cNvPr id="72717" name="Rectangle 13">
            <a:extLst>
              <a:ext uri="{FF2B5EF4-FFF2-40B4-BE49-F238E27FC236}">
                <a16:creationId xmlns:a16="http://schemas.microsoft.com/office/drawing/2014/main" id="{66EFCBDE-9774-49E7-A804-5B6042487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38" y="1400175"/>
            <a:ext cx="227012" cy="2270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2753" name="Text Box 49">
            <a:extLst>
              <a:ext uri="{FF2B5EF4-FFF2-40B4-BE49-F238E27FC236}">
                <a16:creationId xmlns:a16="http://schemas.microsoft.com/office/drawing/2014/main" id="{1725C5FD-2A2A-43FC-BDDF-9FCEF6FF0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2425700"/>
            <a:ext cx="2963862" cy="315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Standard sheet size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JIS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br>
              <a:rPr lang="en-US" altLang="en-US" sz="8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A4	  210 x 297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A3	  297 x 420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A2	  420 x 594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A1	  594 x 841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A0	  841 x 1189</a:t>
            </a:r>
          </a:p>
        </p:txBody>
      </p:sp>
      <p:sp>
        <p:nvSpPr>
          <p:cNvPr id="72755" name="Freeform 51">
            <a:extLst>
              <a:ext uri="{FF2B5EF4-FFF2-40B4-BE49-F238E27FC236}">
                <a16:creationId xmlns:a16="http://schemas.microsoft.com/office/drawing/2014/main" id="{F2972EF8-7090-46E7-8ACC-425B0CC08BF8}"/>
              </a:ext>
            </a:extLst>
          </p:cNvPr>
          <p:cNvSpPr>
            <a:spLocks/>
          </p:cNvSpPr>
          <p:nvPr/>
        </p:nvSpPr>
        <p:spPr bwMode="auto">
          <a:xfrm>
            <a:off x="4691063" y="1081088"/>
            <a:ext cx="1077912" cy="620712"/>
          </a:xfrm>
          <a:custGeom>
            <a:avLst/>
            <a:gdLst>
              <a:gd name="T0" fmla="*/ 0 w 1128"/>
              <a:gd name="T1" fmla="*/ 2147483646 h 651"/>
              <a:gd name="T2" fmla="*/ 2147483646 w 1128"/>
              <a:gd name="T3" fmla="*/ 0 h 651"/>
              <a:gd name="T4" fmla="*/ 2147483646 w 1128"/>
              <a:gd name="T5" fmla="*/ 2147483646 h 651"/>
              <a:gd name="T6" fmla="*/ 2147483646 w 1128"/>
              <a:gd name="T7" fmla="*/ 2147483646 h 651"/>
              <a:gd name="T8" fmla="*/ 0 w 1128"/>
              <a:gd name="T9" fmla="*/ 2147483646 h 6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28" h="651">
                <a:moveTo>
                  <a:pt x="0" y="411"/>
                </a:moveTo>
                <a:lnTo>
                  <a:pt x="712" y="0"/>
                </a:lnTo>
                <a:lnTo>
                  <a:pt x="1128" y="240"/>
                </a:lnTo>
                <a:lnTo>
                  <a:pt x="417" y="651"/>
                </a:lnTo>
                <a:lnTo>
                  <a:pt x="0" y="411"/>
                </a:lnTo>
                <a:close/>
              </a:path>
            </a:pathLst>
          </a:custGeom>
          <a:solidFill>
            <a:srgbClr val="FFCCFF"/>
          </a:solidFill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60" name="Freeform 56">
            <a:extLst>
              <a:ext uri="{FF2B5EF4-FFF2-40B4-BE49-F238E27FC236}">
                <a16:creationId xmlns:a16="http://schemas.microsoft.com/office/drawing/2014/main" id="{D06C0054-D4D5-4570-A16E-FC99BCFF10B8}"/>
              </a:ext>
            </a:extLst>
          </p:cNvPr>
          <p:cNvSpPr>
            <a:spLocks/>
          </p:cNvSpPr>
          <p:nvPr/>
        </p:nvSpPr>
        <p:spPr bwMode="auto">
          <a:xfrm>
            <a:off x="4684713" y="1603375"/>
            <a:ext cx="1473200" cy="847725"/>
          </a:xfrm>
          <a:custGeom>
            <a:avLst/>
            <a:gdLst>
              <a:gd name="T0" fmla="*/ 2147483646 w 1543"/>
              <a:gd name="T1" fmla="*/ 2147483646 h 888"/>
              <a:gd name="T2" fmla="*/ 2147483646 w 1543"/>
              <a:gd name="T3" fmla="*/ 0 h 888"/>
              <a:gd name="T4" fmla="*/ 0 w 1543"/>
              <a:gd name="T5" fmla="*/ 2147483646 h 888"/>
              <a:gd name="T6" fmla="*/ 2147483646 w 1543"/>
              <a:gd name="T7" fmla="*/ 2147483646 h 888"/>
              <a:gd name="T8" fmla="*/ 2147483646 w 1543"/>
              <a:gd name="T9" fmla="*/ 2147483646 h 8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43" h="888">
                <a:moveTo>
                  <a:pt x="1543" y="472"/>
                </a:moveTo>
                <a:lnTo>
                  <a:pt x="706" y="0"/>
                </a:lnTo>
                <a:lnTo>
                  <a:pt x="0" y="408"/>
                </a:lnTo>
                <a:lnTo>
                  <a:pt x="831" y="888"/>
                </a:lnTo>
                <a:lnTo>
                  <a:pt x="1543" y="472"/>
                </a:lnTo>
                <a:close/>
              </a:path>
            </a:pathLst>
          </a:custGeom>
          <a:solidFill>
            <a:srgbClr val="FFCCFF"/>
          </a:solidFill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62" name="Line 58">
            <a:extLst>
              <a:ext uri="{FF2B5EF4-FFF2-40B4-BE49-F238E27FC236}">
                <a16:creationId xmlns:a16="http://schemas.microsoft.com/office/drawing/2014/main" id="{589B1261-E3DF-4BCC-B3F8-517F9237E6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80000" y="1824038"/>
            <a:ext cx="681038" cy="39687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63" name="Line 59">
            <a:extLst>
              <a:ext uri="{FF2B5EF4-FFF2-40B4-BE49-F238E27FC236}">
                <a16:creationId xmlns:a16="http://schemas.microsoft.com/office/drawing/2014/main" id="{F51FEFD5-055E-4EC6-9E16-A9D05E5B22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1473200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64" name="Line 60">
            <a:extLst>
              <a:ext uri="{FF2B5EF4-FFF2-40B4-BE49-F238E27FC236}">
                <a16:creationId xmlns:a16="http://schemas.microsoft.com/office/drawing/2014/main" id="{38321F68-D201-46D0-AFDA-32473AAEF52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0000" y="1709738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65" name="Line 61">
            <a:extLst>
              <a:ext uri="{FF2B5EF4-FFF2-40B4-BE49-F238E27FC236}">
                <a16:creationId xmlns:a16="http://schemas.microsoft.com/office/drawing/2014/main" id="{C51E3CD8-25B3-4F77-B160-976C423CD1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1312863"/>
            <a:ext cx="0" cy="511175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72" name="Freeform 68">
            <a:extLst>
              <a:ext uri="{FF2B5EF4-FFF2-40B4-BE49-F238E27FC236}">
                <a16:creationId xmlns:a16="http://schemas.microsoft.com/office/drawing/2014/main" id="{88B97A9F-5275-49B7-B25C-D4E5D618A9A2}"/>
              </a:ext>
            </a:extLst>
          </p:cNvPr>
          <p:cNvSpPr>
            <a:spLocks/>
          </p:cNvSpPr>
          <p:nvPr/>
        </p:nvSpPr>
        <p:spPr bwMode="auto">
          <a:xfrm>
            <a:off x="4686300" y="2168525"/>
            <a:ext cx="2135188" cy="1235075"/>
          </a:xfrm>
          <a:custGeom>
            <a:avLst/>
            <a:gdLst>
              <a:gd name="T0" fmla="*/ 2147483646 w 2237"/>
              <a:gd name="T1" fmla="*/ 0 h 1296"/>
              <a:gd name="T2" fmla="*/ 0 w 2237"/>
              <a:gd name="T3" fmla="*/ 2147483646 h 1296"/>
              <a:gd name="T4" fmla="*/ 2147483646 w 2237"/>
              <a:gd name="T5" fmla="*/ 2147483646 h 1296"/>
              <a:gd name="T6" fmla="*/ 2147483646 w 2237"/>
              <a:gd name="T7" fmla="*/ 2147483646 h 1296"/>
              <a:gd name="T8" fmla="*/ 2147483646 w 2237"/>
              <a:gd name="T9" fmla="*/ 0 h 1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37" h="1296">
                <a:moveTo>
                  <a:pt x="1413" y="0"/>
                </a:moveTo>
                <a:lnTo>
                  <a:pt x="0" y="816"/>
                </a:lnTo>
                <a:lnTo>
                  <a:pt x="837" y="1296"/>
                </a:lnTo>
                <a:lnTo>
                  <a:pt x="2237" y="472"/>
                </a:lnTo>
                <a:lnTo>
                  <a:pt x="1413" y="0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76" name="Line 72">
            <a:extLst>
              <a:ext uri="{FF2B5EF4-FFF2-40B4-BE49-F238E27FC236}">
                <a16:creationId xmlns:a16="http://schemas.microsoft.com/office/drawing/2014/main" id="{E59B1E07-9B58-433B-B57C-23D98D9CF99F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75" y="20605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77" name="Line 73">
            <a:extLst>
              <a:ext uri="{FF2B5EF4-FFF2-40B4-BE49-F238E27FC236}">
                <a16:creationId xmlns:a16="http://schemas.microsoft.com/office/drawing/2014/main" id="{46BF35B5-ECE2-42EC-B800-7EA374433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2575" y="2547938"/>
            <a:ext cx="795338" cy="458787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78" name="Line 74">
            <a:extLst>
              <a:ext uri="{FF2B5EF4-FFF2-40B4-BE49-F238E27FC236}">
                <a16:creationId xmlns:a16="http://schemas.microsoft.com/office/drawing/2014/main" id="{0A3D8BCC-82A8-4880-9A3E-789EEC9DF4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70513" y="2381250"/>
            <a:ext cx="0" cy="158750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85" name="Freeform 81">
            <a:extLst>
              <a:ext uri="{FF2B5EF4-FFF2-40B4-BE49-F238E27FC236}">
                <a16:creationId xmlns:a16="http://schemas.microsoft.com/office/drawing/2014/main" id="{774DED7D-DCD2-483B-AF94-43FEC24D3922}"/>
              </a:ext>
            </a:extLst>
          </p:cNvPr>
          <p:cNvSpPr>
            <a:spLocks/>
          </p:cNvSpPr>
          <p:nvPr/>
        </p:nvSpPr>
        <p:spPr bwMode="auto">
          <a:xfrm>
            <a:off x="4676775" y="3155950"/>
            <a:ext cx="2959100" cy="1704975"/>
          </a:xfrm>
          <a:custGeom>
            <a:avLst/>
            <a:gdLst>
              <a:gd name="T0" fmla="*/ 0 w 1864"/>
              <a:gd name="T1" fmla="*/ 2147483646 h 1074"/>
              <a:gd name="T2" fmla="*/ 2147483646 w 1864"/>
              <a:gd name="T3" fmla="*/ 2147483646 h 1074"/>
              <a:gd name="T4" fmla="*/ 2147483646 w 1864"/>
              <a:gd name="T5" fmla="*/ 2147483646 h 1074"/>
              <a:gd name="T6" fmla="*/ 2147483646 w 1864"/>
              <a:gd name="T7" fmla="*/ 0 h 1074"/>
              <a:gd name="T8" fmla="*/ 0 w 1864"/>
              <a:gd name="T9" fmla="*/ 2147483646 h 107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64" h="1074">
                <a:moveTo>
                  <a:pt x="0" y="492"/>
                </a:moveTo>
                <a:lnTo>
                  <a:pt x="1008" y="1074"/>
                </a:lnTo>
                <a:lnTo>
                  <a:pt x="1864" y="580"/>
                </a:lnTo>
                <a:lnTo>
                  <a:pt x="860" y="0"/>
                </a:lnTo>
                <a:lnTo>
                  <a:pt x="0" y="492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86" name="Line 82">
            <a:extLst>
              <a:ext uri="{FF2B5EF4-FFF2-40B4-BE49-F238E27FC236}">
                <a16:creationId xmlns:a16="http://schemas.microsoft.com/office/drawing/2014/main" id="{33873461-2DBB-45D4-93C4-1821756A9E9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775" y="294005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87" name="Line 83">
            <a:extLst>
              <a:ext uri="{FF2B5EF4-FFF2-40B4-BE49-F238E27FC236}">
                <a16:creationId xmlns:a16="http://schemas.microsoft.com/office/drawing/2014/main" id="{A035B2A9-802E-435C-95F6-6F57B66AD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340995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88" name="Line 84">
            <a:extLst>
              <a:ext uri="{FF2B5EF4-FFF2-40B4-BE49-F238E27FC236}">
                <a16:creationId xmlns:a16="http://schemas.microsoft.com/office/drawing/2014/main" id="{D9E8F9EA-2596-44A0-9DC7-584756EB83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23075" y="2616200"/>
            <a:ext cx="0" cy="9906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1" name="Line 87">
            <a:extLst>
              <a:ext uri="{FF2B5EF4-FFF2-40B4-BE49-F238E27FC236}">
                <a16:creationId xmlns:a16="http://schemas.microsoft.com/office/drawing/2014/main" id="{849A3570-6BE6-4E42-AA04-E2D615AB02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3225" y="3597275"/>
            <a:ext cx="1333500" cy="8001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2" name="Freeform 88">
            <a:extLst>
              <a:ext uri="{FF2B5EF4-FFF2-40B4-BE49-F238E27FC236}">
                <a16:creationId xmlns:a16="http://schemas.microsoft.com/office/drawing/2014/main" id="{E908C581-BF07-4FB5-AD7F-E862BE49C8C5}"/>
              </a:ext>
            </a:extLst>
          </p:cNvPr>
          <p:cNvSpPr>
            <a:spLocks/>
          </p:cNvSpPr>
          <p:nvPr/>
        </p:nvSpPr>
        <p:spPr bwMode="auto">
          <a:xfrm>
            <a:off x="4683125" y="4348163"/>
            <a:ext cx="4305300" cy="2470150"/>
          </a:xfrm>
          <a:custGeom>
            <a:avLst/>
            <a:gdLst>
              <a:gd name="T0" fmla="*/ 0 w 2712"/>
              <a:gd name="T1" fmla="*/ 2147483646 h 1556"/>
              <a:gd name="T2" fmla="*/ 2147483646 w 2712"/>
              <a:gd name="T3" fmla="*/ 2147483646 h 1556"/>
              <a:gd name="T4" fmla="*/ 2147483646 w 2712"/>
              <a:gd name="T5" fmla="*/ 2147483646 h 1556"/>
              <a:gd name="T6" fmla="*/ 2147483646 w 2712"/>
              <a:gd name="T7" fmla="*/ 0 h 1556"/>
              <a:gd name="T8" fmla="*/ 0 w 2712"/>
              <a:gd name="T9" fmla="*/ 2147483646 h 15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712" h="1556">
                <a:moveTo>
                  <a:pt x="0" y="974"/>
                </a:moveTo>
                <a:lnTo>
                  <a:pt x="1008" y="1556"/>
                </a:lnTo>
                <a:lnTo>
                  <a:pt x="2712" y="572"/>
                </a:lnTo>
                <a:lnTo>
                  <a:pt x="1722" y="0"/>
                </a:lnTo>
                <a:lnTo>
                  <a:pt x="0" y="974"/>
                </a:lnTo>
                <a:close/>
              </a:path>
            </a:pathLst>
          </a:custGeom>
          <a:solidFill>
            <a:srgbClr val="FFCCFF"/>
          </a:solidFill>
          <a:ln w="28575" cmpd="sng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3" name="Line 89">
            <a:extLst>
              <a:ext uri="{FF2B5EF4-FFF2-40B4-BE49-F238E27FC236}">
                <a16:creationId xmlns:a16="http://schemas.microsoft.com/office/drawing/2014/main" id="{00F60F00-FF75-4910-9D86-C0C775EC38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56225" y="1538288"/>
            <a:ext cx="0" cy="730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4" name="Line 90">
            <a:extLst>
              <a:ext uri="{FF2B5EF4-FFF2-40B4-BE49-F238E27FC236}">
                <a16:creationId xmlns:a16="http://schemas.microsoft.com/office/drawing/2014/main" id="{5409C82C-B222-451D-89AD-9F934477FF0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3225" y="24415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5" name="Line 91">
            <a:extLst>
              <a:ext uri="{FF2B5EF4-FFF2-40B4-BE49-F238E27FC236}">
                <a16:creationId xmlns:a16="http://schemas.microsoft.com/office/drawing/2014/main" id="{1BAEB3B1-746D-4866-ADF0-92B70FADF3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1984375"/>
            <a:ext cx="0" cy="954088"/>
          </a:xfrm>
          <a:prstGeom prst="line">
            <a:avLst/>
          </a:prstGeom>
          <a:noFill/>
          <a:ln w="317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6" name="Line 92">
            <a:extLst>
              <a:ext uri="{FF2B5EF4-FFF2-40B4-BE49-F238E27FC236}">
                <a16:creationId xmlns:a16="http://schemas.microsoft.com/office/drawing/2014/main" id="{0FE418C2-EE99-47F1-817A-33ACE2C2994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6775" y="3940175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7" name="Line 93">
            <a:extLst>
              <a:ext uri="{FF2B5EF4-FFF2-40B4-BE49-F238E27FC236}">
                <a16:creationId xmlns:a16="http://schemas.microsoft.com/office/drawing/2014/main" id="{AFC33B12-8D9E-4E9C-BBCB-853D17B682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276975" y="4857750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8" name="Line 94">
            <a:extLst>
              <a:ext uri="{FF2B5EF4-FFF2-40B4-BE49-F238E27FC236}">
                <a16:creationId xmlns:a16="http://schemas.microsoft.com/office/drawing/2014/main" id="{BEA90DA9-5BEF-4374-8532-3EC0BFA152E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9525" y="4076700"/>
            <a:ext cx="0" cy="1952625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799" name="Line 95">
            <a:extLst>
              <a:ext uri="{FF2B5EF4-FFF2-40B4-BE49-F238E27FC236}">
                <a16:creationId xmlns:a16="http://schemas.microsoft.com/office/drawing/2014/main" id="{D8062D4B-EA31-4D3D-90B5-343130E61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4724400"/>
            <a:ext cx="0" cy="4000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800" name="Line 96">
            <a:extLst>
              <a:ext uri="{FF2B5EF4-FFF2-40B4-BE49-F238E27FC236}">
                <a16:creationId xmlns:a16="http://schemas.microsoft.com/office/drawing/2014/main" id="{0BAA7030-AD54-432D-9CB5-F0FEC9005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8850" y="5114925"/>
            <a:ext cx="1582738" cy="9144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801" name="Line 97">
            <a:extLst>
              <a:ext uri="{FF2B5EF4-FFF2-40B4-BE49-F238E27FC236}">
                <a16:creationId xmlns:a16="http://schemas.microsoft.com/office/drawing/2014/main" id="{77C4D968-0562-4314-A6F0-DD29CCC6DA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38850" y="3076575"/>
            <a:ext cx="0" cy="7620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2802" name="Rectangle 98">
            <a:extLst>
              <a:ext uri="{FF2B5EF4-FFF2-40B4-BE49-F238E27FC236}">
                <a16:creationId xmlns:a16="http://schemas.microsoft.com/office/drawing/2014/main" id="{20B38E13-ACBE-45FF-A0E9-FBE24DD4E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038" y="12065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A4</a:t>
            </a:r>
          </a:p>
        </p:txBody>
      </p:sp>
      <p:sp>
        <p:nvSpPr>
          <p:cNvPr id="72803" name="Rectangle 99">
            <a:extLst>
              <a:ext uri="{FF2B5EF4-FFF2-40B4-BE49-F238E27FC236}">
                <a16:creationId xmlns:a16="http://schemas.microsoft.com/office/drawing/2014/main" id="{6787E519-855E-41A5-B43F-767A2DE10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1978025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A3</a:t>
            </a:r>
          </a:p>
        </p:txBody>
      </p:sp>
      <p:sp>
        <p:nvSpPr>
          <p:cNvPr id="72804" name="Rectangle 100">
            <a:extLst>
              <a:ext uri="{FF2B5EF4-FFF2-40B4-BE49-F238E27FC236}">
                <a16:creationId xmlns:a16="http://schemas.microsoft.com/office/drawing/2014/main" id="{A2DC2ECA-8AD3-4533-8EF0-693011C7B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28067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A2</a:t>
            </a:r>
          </a:p>
        </p:txBody>
      </p:sp>
      <p:sp>
        <p:nvSpPr>
          <p:cNvPr id="72805" name="Rectangle 101">
            <a:extLst>
              <a:ext uri="{FF2B5EF4-FFF2-40B4-BE49-F238E27FC236}">
                <a16:creationId xmlns:a16="http://schemas.microsoft.com/office/drawing/2014/main" id="{ABF808F0-3AB9-45B1-85E4-5433721D7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379730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A1</a:t>
            </a:r>
          </a:p>
        </p:txBody>
      </p:sp>
      <p:sp>
        <p:nvSpPr>
          <p:cNvPr id="72806" name="Rectangle 102">
            <a:extLst>
              <a:ext uri="{FF2B5EF4-FFF2-40B4-BE49-F238E27FC236}">
                <a16:creationId xmlns:a16="http://schemas.microsoft.com/office/drawing/2014/main" id="{92B6AEF5-48DE-4BFC-A085-6C2555900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6238" y="5721350"/>
            <a:ext cx="49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A0</a:t>
            </a:r>
          </a:p>
        </p:txBody>
      </p:sp>
      <p:sp>
        <p:nvSpPr>
          <p:cNvPr id="72807" name="Rectangle 103">
            <a:extLst>
              <a:ext uri="{FF2B5EF4-FFF2-40B4-BE49-F238E27FC236}">
                <a16:creationId xmlns:a16="http://schemas.microsoft.com/office/drawing/2014/main" id="{5F65EF3A-CD0A-413C-A677-79C1E217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38" y="2517775"/>
            <a:ext cx="227012" cy="22701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2808" name="Rectangle 104">
            <a:extLst>
              <a:ext uri="{FF2B5EF4-FFF2-40B4-BE49-F238E27FC236}">
                <a16:creationId xmlns:a16="http://schemas.microsoft.com/office/drawing/2014/main" id="{37516D22-80D4-4C6D-8EC4-17519D332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5681663"/>
            <a:ext cx="29273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</a:rPr>
              <a:t>(Dimensions in millimeters)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7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72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2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7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7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7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7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7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7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7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1000"/>
                                        <p:tgtEl>
                                          <p:spTgt spid="7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1000"/>
                                        <p:tgtEl>
                                          <p:spTgt spid="7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1000"/>
                                        <p:tgtEl>
                                          <p:spTgt spid="7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7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7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7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000"/>
                                        <p:tgtEl>
                                          <p:spTgt spid="7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7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7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7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7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7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7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7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7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7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15" grpId="0"/>
      <p:bldP spid="72717" grpId="0" animBg="1"/>
      <p:bldP spid="72753" grpId="0"/>
      <p:bldP spid="72802" grpId="0"/>
      <p:bldP spid="72803" grpId="0"/>
      <p:bldP spid="72804" grpId="0"/>
      <p:bldP spid="72805" grpId="0"/>
      <p:bldP spid="72806" grpId="0"/>
      <p:bldP spid="72807" grpId="0" animBg="1"/>
      <p:bldP spid="7280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3" name="Rectangle 5">
            <a:extLst>
              <a:ext uri="{FF2B5EF4-FFF2-40B4-BE49-F238E27FC236}">
                <a16:creationId xmlns:a16="http://schemas.microsoft.com/office/drawing/2014/main" id="{2EF97196-03BB-4A6E-BA81-DE3B5F43E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275" y="3221038"/>
            <a:ext cx="995363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40331" name="Group 43">
            <a:extLst>
              <a:ext uri="{FF2B5EF4-FFF2-40B4-BE49-F238E27FC236}">
                <a16:creationId xmlns:a16="http://schemas.microsoft.com/office/drawing/2014/main" id="{71E5CA2C-C32C-4EFA-96C7-80C3BBF62A32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1779588"/>
            <a:ext cx="2882900" cy="1917700"/>
            <a:chOff x="886" y="1121"/>
            <a:chExt cx="1816" cy="1208"/>
          </a:xfrm>
        </p:grpSpPr>
        <p:sp>
          <p:nvSpPr>
            <p:cNvPr id="35888" name="Rectangle 4">
              <a:extLst>
                <a:ext uri="{FF2B5EF4-FFF2-40B4-BE49-F238E27FC236}">
                  <a16:creationId xmlns:a16="http://schemas.microsoft.com/office/drawing/2014/main" id="{DE5ED2E9-FA87-4326-A73A-4B89CABB81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" y="1176"/>
              <a:ext cx="1654" cy="110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5889" name="Rectangle 6">
              <a:extLst>
                <a:ext uri="{FF2B5EF4-FFF2-40B4-BE49-F238E27FC236}">
                  <a16:creationId xmlns:a16="http://schemas.microsoft.com/office/drawing/2014/main" id="{07097120-1B4B-4849-8C34-3D8C5913B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6" y="1121"/>
              <a:ext cx="1816" cy="120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296" name="Rectangle 8">
            <a:extLst>
              <a:ext uri="{FF2B5EF4-FFF2-40B4-BE49-F238E27FC236}">
                <a16:creationId xmlns:a16="http://schemas.microsoft.com/office/drawing/2014/main" id="{287BC0F8-0A72-4C5C-9CE9-CB77D98D8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5288" y="3260725"/>
            <a:ext cx="458787" cy="27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grpSp>
        <p:nvGrpSpPr>
          <p:cNvPr id="140332" name="Group 44">
            <a:extLst>
              <a:ext uri="{FF2B5EF4-FFF2-40B4-BE49-F238E27FC236}">
                <a16:creationId xmlns:a16="http://schemas.microsoft.com/office/drawing/2014/main" id="{DC0298B0-8A17-4020-A804-54837D7896C9}"/>
              </a:ext>
            </a:extLst>
          </p:cNvPr>
          <p:cNvGrpSpPr>
            <a:grpSpLocks/>
          </p:cNvGrpSpPr>
          <p:nvPr/>
        </p:nvGrpSpPr>
        <p:grpSpPr bwMode="auto">
          <a:xfrm>
            <a:off x="5967413" y="1689100"/>
            <a:ext cx="1308100" cy="1928813"/>
            <a:chOff x="3759" y="1064"/>
            <a:chExt cx="824" cy="1215"/>
          </a:xfrm>
        </p:grpSpPr>
        <p:sp>
          <p:nvSpPr>
            <p:cNvPr id="35886" name="Rectangle 7">
              <a:extLst>
                <a:ext uri="{FF2B5EF4-FFF2-40B4-BE49-F238E27FC236}">
                  <a16:creationId xmlns:a16="http://schemas.microsoft.com/office/drawing/2014/main" id="{713C2BAE-DEDF-435C-9558-F8729B01C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1117"/>
              <a:ext cx="683" cy="111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35887" name="Rectangle 9">
              <a:extLst>
                <a:ext uri="{FF2B5EF4-FFF2-40B4-BE49-F238E27FC236}">
                  <a16:creationId xmlns:a16="http://schemas.microsoft.com/office/drawing/2014/main" id="{C34E88F8-A108-4DA3-BFF9-E1C742A0BD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" y="1064"/>
              <a:ext cx="824" cy="121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298" name="Text Box 10">
            <a:extLst>
              <a:ext uri="{FF2B5EF4-FFF2-40B4-BE49-F238E27FC236}">
                <a16:creationId xmlns:a16="http://schemas.microsoft.com/office/drawing/2014/main" id="{EA4CFAC0-9D72-43E7-A8CC-F86524EB0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325" y="2447925"/>
            <a:ext cx="169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Drawing space</a:t>
            </a:r>
          </a:p>
        </p:txBody>
      </p:sp>
      <p:sp>
        <p:nvSpPr>
          <p:cNvPr id="140299" name="Text Box 11">
            <a:extLst>
              <a:ext uri="{FF2B5EF4-FFF2-40B4-BE49-F238E27FC236}">
                <a16:creationId xmlns:a16="http://schemas.microsoft.com/office/drawing/2014/main" id="{46D64613-6719-4FB3-AE07-49D37811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7913" y="2381250"/>
            <a:ext cx="102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Drawing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space</a:t>
            </a:r>
          </a:p>
        </p:txBody>
      </p:sp>
      <p:sp>
        <p:nvSpPr>
          <p:cNvPr id="140304" name="Text Box 16">
            <a:extLst>
              <a:ext uri="{FF2B5EF4-FFF2-40B4-BE49-F238E27FC236}">
                <a16:creationId xmlns:a16="http://schemas.microsoft.com/office/drawing/2014/main" id="{1FD64920-BD35-48A6-9B3F-B2E73D0393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550" y="2890838"/>
            <a:ext cx="13287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Title block</a:t>
            </a:r>
          </a:p>
        </p:txBody>
      </p:sp>
      <p:sp>
        <p:nvSpPr>
          <p:cNvPr id="140305" name="Freeform 17">
            <a:extLst>
              <a:ext uri="{FF2B5EF4-FFF2-40B4-BE49-F238E27FC236}">
                <a16:creationId xmlns:a16="http://schemas.microsoft.com/office/drawing/2014/main" id="{4EF16E61-56C0-40F9-93B7-D6F06CEC1B22}"/>
              </a:ext>
            </a:extLst>
          </p:cNvPr>
          <p:cNvSpPr>
            <a:spLocks/>
          </p:cNvSpPr>
          <p:nvPr/>
        </p:nvSpPr>
        <p:spPr bwMode="auto">
          <a:xfrm>
            <a:off x="3849688" y="3244850"/>
            <a:ext cx="708025" cy="141288"/>
          </a:xfrm>
          <a:custGeom>
            <a:avLst/>
            <a:gdLst>
              <a:gd name="T0" fmla="*/ 2147483646 w 446"/>
              <a:gd name="T1" fmla="*/ 0 h 89"/>
              <a:gd name="T2" fmla="*/ 0 w 446"/>
              <a:gd name="T3" fmla="*/ 2147483646 h 89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46" h="89">
                <a:moveTo>
                  <a:pt x="446" y="0"/>
                </a:moveTo>
                <a:lnTo>
                  <a:pt x="0" y="89"/>
                </a:lnTo>
              </a:path>
            </a:pathLst>
          </a:custGeom>
          <a:noFill/>
          <a:ln w="9525">
            <a:solidFill>
              <a:srgbClr val="FF3300"/>
            </a:solidFill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0333" name="Group 45">
            <a:extLst>
              <a:ext uri="{FF2B5EF4-FFF2-40B4-BE49-F238E27FC236}">
                <a16:creationId xmlns:a16="http://schemas.microsoft.com/office/drawing/2014/main" id="{95461BA1-DFF8-4B9F-97FD-F3C886A1801D}"/>
              </a:ext>
            </a:extLst>
          </p:cNvPr>
          <p:cNvGrpSpPr>
            <a:grpSpLocks/>
          </p:cNvGrpSpPr>
          <p:nvPr/>
        </p:nvGrpSpPr>
        <p:grpSpPr bwMode="auto">
          <a:xfrm>
            <a:off x="5573713" y="1809750"/>
            <a:ext cx="854075" cy="396875"/>
            <a:chOff x="3511" y="1140"/>
            <a:chExt cx="538" cy="250"/>
          </a:xfrm>
        </p:grpSpPr>
        <p:sp>
          <p:nvSpPr>
            <p:cNvPr id="35883" name="Line 14">
              <a:extLst>
                <a:ext uri="{FF2B5EF4-FFF2-40B4-BE49-F238E27FC236}">
                  <a16:creationId xmlns:a16="http://schemas.microsoft.com/office/drawing/2014/main" id="{4C6A9ACC-DF8F-4B8D-A746-22E5D61D81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5" y="1373"/>
              <a:ext cx="20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4" name="Line 15">
              <a:extLst>
                <a:ext uri="{FF2B5EF4-FFF2-40B4-BE49-F238E27FC236}">
                  <a16:creationId xmlns:a16="http://schemas.microsoft.com/office/drawing/2014/main" id="{BD9DF0D5-3366-478A-89C5-ECEC7AB197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57" y="1373"/>
              <a:ext cx="192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5" name="Text Box 18">
              <a:extLst>
                <a:ext uri="{FF2B5EF4-FFF2-40B4-BE49-F238E27FC236}">
                  <a16:creationId xmlns:a16="http://schemas.microsoft.com/office/drawing/2014/main" id="{FC1A9DD2-AE41-4171-9E3C-68AAB0AF2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1" y="1140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140335" name="Group 47">
            <a:extLst>
              <a:ext uri="{FF2B5EF4-FFF2-40B4-BE49-F238E27FC236}">
                <a16:creationId xmlns:a16="http://schemas.microsoft.com/office/drawing/2014/main" id="{F6231E15-1E52-4EFD-A620-C0B71E52CC6B}"/>
              </a:ext>
            </a:extLst>
          </p:cNvPr>
          <p:cNvGrpSpPr>
            <a:grpSpLocks/>
          </p:cNvGrpSpPr>
          <p:nvPr/>
        </p:nvGrpSpPr>
        <p:grpSpPr bwMode="auto">
          <a:xfrm>
            <a:off x="1079500" y="2257425"/>
            <a:ext cx="812800" cy="396875"/>
            <a:chOff x="680" y="1422"/>
            <a:chExt cx="512" cy="250"/>
          </a:xfrm>
        </p:grpSpPr>
        <p:sp>
          <p:nvSpPr>
            <p:cNvPr id="35880" name="Line 12">
              <a:extLst>
                <a:ext uri="{FF2B5EF4-FFF2-40B4-BE49-F238E27FC236}">
                  <a16:creationId xmlns:a16="http://schemas.microsoft.com/office/drawing/2014/main" id="{AFDCD343-857C-4AC8-BF71-945FEA57C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0" y="1655"/>
              <a:ext cx="208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1" name="Line 13">
              <a:extLst>
                <a:ext uri="{FF2B5EF4-FFF2-40B4-BE49-F238E27FC236}">
                  <a16:creationId xmlns:a16="http://schemas.microsoft.com/office/drawing/2014/main" id="{664067CE-F46D-46FB-AB9B-5E4FAD1B76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0" y="1655"/>
              <a:ext cx="192" cy="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2" name="Text Box 19">
              <a:extLst>
                <a:ext uri="{FF2B5EF4-FFF2-40B4-BE49-F238E27FC236}">
                  <a16:creationId xmlns:a16="http://schemas.microsoft.com/office/drawing/2014/main" id="{5B9349BF-5D02-453D-874F-477EEC20D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" y="1422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grpSp>
        <p:nvGrpSpPr>
          <p:cNvPr id="140334" name="Group 46">
            <a:extLst>
              <a:ext uri="{FF2B5EF4-FFF2-40B4-BE49-F238E27FC236}">
                <a16:creationId xmlns:a16="http://schemas.microsoft.com/office/drawing/2014/main" id="{A8BC6CDF-A372-41FC-9E59-182084C2F1DF}"/>
              </a:ext>
            </a:extLst>
          </p:cNvPr>
          <p:cNvGrpSpPr>
            <a:grpSpLocks/>
          </p:cNvGrpSpPr>
          <p:nvPr/>
        </p:nvGrpSpPr>
        <p:grpSpPr bwMode="auto">
          <a:xfrm>
            <a:off x="1617663" y="3249613"/>
            <a:ext cx="396875" cy="841375"/>
            <a:chOff x="1019" y="2047"/>
            <a:chExt cx="250" cy="530"/>
          </a:xfrm>
        </p:grpSpPr>
        <p:sp>
          <p:nvSpPr>
            <p:cNvPr id="35877" name="Line 20">
              <a:extLst>
                <a:ext uri="{FF2B5EF4-FFF2-40B4-BE49-F238E27FC236}">
                  <a16:creationId xmlns:a16="http://schemas.microsoft.com/office/drawing/2014/main" id="{D0800254-67AA-4987-AA63-7F7E7D429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4" y="204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8" name="Line 21">
              <a:extLst>
                <a:ext uri="{FF2B5EF4-FFF2-40B4-BE49-F238E27FC236}">
                  <a16:creationId xmlns:a16="http://schemas.microsoft.com/office/drawing/2014/main" id="{E554625E-1FC8-4DB9-8FCA-12AADA21C3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4" y="232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9" name="Text Box 26">
              <a:extLst>
                <a:ext uri="{FF2B5EF4-FFF2-40B4-BE49-F238E27FC236}">
                  <a16:creationId xmlns:a16="http://schemas.microsoft.com/office/drawing/2014/main" id="{FB52BC22-43DA-4F47-8AA5-29BEBACFA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046" y="23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0336" name="Group 48">
            <a:extLst>
              <a:ext uri="{FF2B5EF4-FFF2-40B4-BE49-F238E27FC236}">
                <a16:creationId xmlns:a16="http://schemas.microsoft.com/office/drawing/2014/main" id="{BBE26064-6296-450A-B558-4FAC0F97DBE3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398588"/>
            <a:ext cx="396875" cy="835025"/>
            <a:chOff x="2102" y="881"/>
            <a:chExt cx="250" cy="526"/>
          </a:xfrm>
        </p:grpSpPr>
        <p:sp>
          <p:nvSpPr>
            <p:cNvPr id="35874" name="Line 22">
              <a:extLst>
                <a:ext uri="{FF2B5EF4-FFF2-40B4-BE49-F238E27FC236}">
                  <a16:creationId xmlns:a16="http://schemas.microsoft.com/office/drawing/2014/main" id="{68DA2CE6-6A3B-44FF-B4B6-0CC28B9616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5" y="88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5" name="Line 23">
              <a:extLst>
                <a:ext uri="{FF2B5EF4-FFF2-40B4-BE49-F238E27FC236}">
                  <a16:creationId xmlns:a16="http://schemas.microsoft.com/office/drawing/2014/main" id="{FC6E44EC-9361-4E6D-B0E0-2F3B753D32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25" y="1175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6" name="Text Box 27">
              <a:extLst>
                <a:ext uri="{FF2B5EF4-FFF2-40B4-BE49-F238E27FC236}">
                  <a16:creationId xmlns:a16="http://schemas.microsoft.com/office/drawing/2014/main" id="{62E54178-0D6D-4FFF-9096-D48D043084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2129" y="854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grpSp>
        <p:nvGrpSpPr>
          <p:cNvPr id="140338" name="Group 50">
            <a:extLst>
              <a:ext uri="{FF2B5EF4-FFF2-40B4-BE49-F238E27FC236}">
                <a16:creationId xmlns:a16="http://schemas.microsoft.com/office/drawing/2014/main" id="{CEB1EF6F-B7C7-4E8A-BCC7-60A67EE68F6F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2314575"/>
            <a:ext cx="841375" cy="396875"/>
            <a:chOff x="2424" y="1458"/>
            <a:chExt cx="530" cy="250"/>
          </a:xfrm>
        </p:grpSpPr>
        <p:sp>
          <p:nvSpPr>
            <p:cNvPr id="35871" name="Line 24">
              <a:extLst>
                <a:ext uri="{FF2B5EF4-FFF2-40B4-BE49-F238E27FC236}">
                  <a16:creationId xmlns:a16="http://schemas.microsoft.com/office/drawing/2014/main" id="{601A1C7F-97D7-4B56-BB2D-E8492E7513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540" y="1549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2" name="Line 25">
              <a:extLst>
                <a:ext uri="{FF2B5EF4-FFF2-40B4-BE49-F238E27FC236}">
                  <a16:creationId xmlns:a16="http://schemas.microsoft.com/office/drawing/2014/main" id="{0DC1A0D4-B3F3-4AA4-907B-03609FAC53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V="1">
              <a:off x="2822" y="1547"/>
              <a:ext cx="0" cy="232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3" name="Text Box 28">
              <a:extLst>
                <a:ext uri="{FF2B5EF4-FFF2-40B4-BE49-F238E27FC236}">
                  <a16:creationId xmlns:a16="http://schemas.microsoft.com/office/drawing/2014/main" id="{6890F23A-C074-4BCA-80F6-F8250E25B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58" y="1458"/>
              <a:ext cx="1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40317" name="Text Box 29">
            <a:extLst>
              <a:ext uri="{FF2B5EF4-FFF2-40B4-BE49-F238E27FC236}">
                <a16:creationId xmlns:a16="http://schemas.microsoft.com/office/drawing/2014/main" id="{E559C2AD-F3BA-4537-BC06-C0CF54340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75" y="2500313"/>
            <a:ext cx="946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Border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 lines</a:t>
            </a:r>
          </a:p>
        </p:txBody>
      </p:sp>
      <p:sp>
        <p:nvSpPr>
          <p:cNvPr id="140318" name="Line 30">
            <a:extLst>
              <a:ext uri="{FF2B5EF4-FFF2-40B4-BE49-F238E27FC236}">
                <a16:creationId xmlns:a16="http://schemas.microsoft.com/office/drawing/2014/main" id="{EB576831-4732-428C-BEE7-8188F93737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2935288"/>
            <a:ext cx="558800" cy="473075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0319" name="Text Box 31">
            <a:extLst>
              <a:ext uri="{FF2B5EF4-FFF2-40B4-BE49-F238E27FC236}">
                <a16:creationId xmlns:a16="http://schemas.microsoft.com/office/drawing/2014/main" id="{E5653A39-EEC8-4FD9-B580-A31D7F6D4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027113"/>
            <a:ext cx="23066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1. Type X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(A0~A4)</a:t>
            </a:r>
          </a:p>
        </p:txBody>
      </p:sp>
      <p:sp>
        <p:nvSpPr>
          <p:cNvPr id="140320" name="Text Box 32">
            <a:extLst>
              <a:ext uri="{FF2B5EF4-FFF2-40B4-BE49-F238E27FC236}">
                <a16:creationId xmlns:a16="http://schemas.microsoft.com/office/drawing/2014/main" id="{BEC1DE1D-E8FB-43AB-8645-36CD8EB8C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013" y="1062038"/>
            <a:ext cx="2384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2. Type Y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 (A4 only)</a:t>
            </a:r>
          </a:p>
        </p:txBody>
      </p:sp>
      <p:grpSp>
        <p:nvGrpSpPr>
          <p:cNvPr id="35859" name="Group 42">
            <a:extLst>
              <a:ext uri="{FF2B5EF4-FFF2-40B4-BE49-F238E27FC236}">
                <a16:creationId xmlns:a16="http://schemas.microsoft.com/office/drawing/2014/main" id="{F6701183-4E86-45FF-BBAC-D810F2081530}"/>
              </a:ext>
            </a:extLst>
          </p:cNvPr>
          <p:cNvGrpSpPr>
            <a:grpSpLocks/>
          </p:cNvGrpSpPr>
          <p:nvPr/>
        </p:nvGrpSpPr>
        <p:grpSpPr bwMode="auto">
          <a:xfrm>
            <a:off x="287338" y="255588"/>
            <a:ext cx="4324350" cy="457200"/>
            <a:chOff x="181" y="161"/>
            <a:chExt cx="2724" cy="288"/>
          </a:xfrm>
        </p:grpSpPr>
        <p:sp>
          <p:nvSpPr>
            <p:cNvPr id="35869" name="Text Box 35">
              <a:extLst>
                <a:ext uri="{FF2B5EF4-FFF2-40B4-BE49-F238E27FC236}">
                  <a16:creationId xmlns:a16="http://schemas.microsoft.com/office/drawing/2014/main" id="{C8D062C4-1A33-466D-A300-37E27C7FA6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" y="161"/>
              <a:ext cx="25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Orientation of drawing sheet</a:t>
              </a:r>
            </a:p>
          </p:txBody>
        </p:sp>
        <p:sp>
          <p:nvSpPr>
            <p:cNvPr id="35870" name="Rectangle 36">
              <a:extLst>
                <a:ext uri="{FF2B5EF4-FFF2-40B4-BE49-F238E27FC236}">
                  <a16:creationId xmlns:a16="http://schemas.microsoft.com/office/drawing/2014/main" id="{AD30832F-8F62-43E9-A60E-A94BACE97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" y="218"/>
              <a:ext cx="143" cy="14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40325" name="Text Box 37">
            <a:extLst>
              <a:ext uri="{FF2B5EF4-FFF2-40B4-BE49-F238E27FC236}">
                <a16:creationId xmlns:a16="http://schemas.microsoft.com/office/drawing/2014/main" id="{5560F9C4-6F5E-406F-BD92-BD378E7E8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7588" y="2584450"/>
            <a:ext cx="13287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Title block</a:t>
            </a:r>
          </a:p>
        </p:txBody>
      </p:sp>
      <p:sp>
        <p:nvSpPr>
          <p:cNvPr id="140326" name="Freeform 38">
            <a:extLst>
              <a:ext uri="{FF2B5EF4-FFF2-40B4-BE49-F238E27FC236}">
                <a16:creationId xmlns:a16="http://schemas.microsoft.com/office/drawing/2014/main" id="{83D92A3A-28CF-474B-9B7B-3ED78B9EE9D0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024688" y="3024188"/>
            <a:ext cx="576262" cy="393700"/>
          </a:xfrm>
          <a:custGeom>
            <a:avLst/>
            <a:gdLst>
              <a:gd name="T0" fmla="*/ 0 w 427"/>
              <a:gd name="T1" fmla="*/ 0 h 336"/>
              <a:gd name="T2" fmla="*/ 2147483646 w 427"/>
              <a:gd name="T3" fmla="*/ 2147483646 h 33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427" h="336">
                <a:moveTo>
                  <a:pt x="0" y="0"/>
                </a:moveTo>
                <a:lnTo>
                  <a:pt x="427" y="336"/>
                </a:lnTo>
              </a:path>
            </a:pathLst>
          </a:custGeom>
          <a:noFill/>
          <a:ln w="9525">
            <a:solidFill>
              <a:srgbClr val="FF3300"/>
            </a:solidFill>
            <a:round/>
            <a:headEnd type="none" w="med" len="med"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0339" name="Group 51">
            <a:extLst>
              <a:ext uri="{FF2B5EF4-FFF2-40B4-BE49-F238E27FC236}">
                <a16:creationId xmlns:a16="http://schemas.microsoft.com/office/drawing/2014/main" id="{F351793F-EC2D-4531-9340-995A92CD60CD}"/>
              </a:ext>
            </a:extLst>
          </p:cNvPr>
          <p:cNvGrpSpPr>
            <a:grpSpLocks/>
          </p:cNvGrpSpPr>
          <p:nvPr/>
        </p:nvGrpSpPr>
        <p:grpSpPr bwMode="auto">
          <a:xfrm>
            <a:off x="2363788" y="4087813"/>
            <a:ext cx="4589462" cy="2530475"/>
            <a:chOff x="1489" y="2575"/>
            <a:chExt cx="2891" cy="1594"/>
          </a:xfrm>
        </p:grpSpPr>
        <p:grpSp>
          <p:nvGrpSpPr>
            <p:cNvPr id="35863" name="Group 49">
              <a:extLst>
                <a:ext uri="{FF2B5EF4-FFF2-40B4-BE49-F238E27FC236}">
                  <a16:creationId xmlns:a16="http://schemas.microsoft.com/office/drawing/2014/main" id="{A2855AE5-AFA9-44E8-967D-62C5F6DE59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8" y="2586"/>
              <a:ext cx="2649" cy="304"/>
              <a:chOff x="1538" y="2586"/>
              <a:chExt cx="2649" cy="304"/>
            </a:xfrm>
          </p:grpSpPr>
          <p:sp>
            <p:nvSpPr>
              <p:cNvPr id="35866" name="Rectangle 41">
                <a:extLst>
                  <a:ext uri="{FF2B5EF4-FFF2-40B4-BE49-F238E27FC236}">
                    <a16:creationId xmlns:a16="http://schemas.microsoft.com/office/drawing/2014/main" id="{FD36A1AF-5D9B-419B-86D4-3B0E901D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7" y="2588"/>
                <a:ext cx="2631" cy="301"/>
              </a:xfrm>
              <a:prstGeom prst="rect">
                <a:avLst/>
              </a:prstGeom>
              <a:solidFill>
                <a:srgbClr val="CCFF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35867" name="Line 34">
                <a:extLst>
                  <a:ext uri="{FF2B5EF4-FFF2-40B4-BE49-F238E27FC236}">
                    <a16:creationId xmlns:a16="http://schemas.microsoft.com/office/drawing/2014/main" id="{50BF42D1-F507-477C-A193-D861D843D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2" y="2890"/>
                <a:ext cx="2624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868" name="Line 40">
                <a:extLst>
                  <a:ext uri="{FF2B5EF4-FFF2-40B4-BE49-F238E27FC236}">
                    <a16:creationId xmlns:a16="http://schemas.microsoft.com/office/drawing/2014/main" id="{D4C9B12B-C57F-4E74-BC54-27AE5CC60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8" y="2586"/>
                <a:ext cx="2649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35864" name="Text Box 33">
              <a:extLst>
                <a:ext uri="{FF2B5EF4-FFF2-40B4-BE49-F238E27FC236}">
                  <a16:creationId xmlns:a16="http://schemas.microsoft.com/office/drawing/2014/main" id="{B6B8FE15-C76E-4FD1-83ED-1F2972CF6E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2575"/>
              <a:ext cx="2891" cy="15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Sheet size</a:t>
              </a:r>
              <a:r>
                <a:rPr lang="en-US" alt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(mm)</a:t>
              </a:r>
              <a:r>
                <a:rPr lang="en-US" alt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  c (mm)   d (mm)</a:t>
              </a:r>
              <a:endParaRPr lang="en-US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 dirty="0">
                  <a:latin typeface="Arial" panose="020B0604020202020204" pitchFamily="34" charset="0"/>
                </a:rPr>
                <a:t>   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A4                10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 dirty="0">
                  <a:latin typeface="Arial" panose="020B0604020202020204" pitchFamily="34" charset="0"/>
                </a:rPr>
                <a:t>   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A3                10          25 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th-TH" altLang="en-US" sz="2400" dirty="0">
                  <a:latin typeface="Arial" panose="020B0604020202020204" pitchFamily="34" charset="0"/>
                </a:rPr>
                <a:t>   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A2 	      	  10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 dirty="0">
                  <a:latin typeface="Arial" panose="020B0604020202020204" pitchFamily="34" charset="0"/>
                </a:rPr>
                <a:t>   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A1                20          25</a:t>
              </a:r>
            </a:p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th-TH" altLang="en-US" sz="2400" dirty="0">
                  <a:latin typeface="Arial" panose="020B0604020202020204" pitchFamily="34" charset="0"/>
                </a:rPr>
                <a:t>   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A0 	             20          25</a:t>
              </a:r>
            </a:p>
          </p:txBody>
        </p:sp>
        <p:sp>
          <p:nvSpPr>
            <p:cNvPr id="35865" name="Line 39">
              <a:extLst>
                <a:ext uri="{FF2B5EF4-FFF2-40B4-BE49-F238E27FC236}">
                  <a16:creationId xmlns:a16="http://schemas.microsoft.com/office/drawing/2014/main" id="{C1D852F6-4611-466B-81B1-1B45E98584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2" y="4135"/>
              <a:ext cx="251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0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140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40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40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0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0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0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1000"/>
                                        <p:tgtEl>
                                          <p:spTgt spid="140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40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14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1403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40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40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40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0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0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4" dur="500"/>
                                        <p:tgtEl>
                                          <p:spTgt spid="140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3" grpId="0" animBg="1"/>
      <p:bldP spid="140296" grpId="0" animBg="1"/>
      <p:bldP spid="140298" grpId="0"/>
      <p:bldP spid="140299" grpId="0"/>
      <p:bldP spid="140304" grpId="0"/>
      <p:bldP spid="140304" grpId="1"/>
      <p:bldP spid="140317" grpId="0"/>
      <p:bldP spid="140317" grpId="1"/>
      <p:bldP spid="140319" grpId="0"/>
      <p:bldP spid="140320" grpId="0"/>
      <p:bldP spid="140325" grpId="0"/>
      <p:bldP spid="14032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94" name="Rectangle 18">
            <a:extLst>
              <a:ext uri="{FF2B5EF4-FFF2-40B4-BE49-F238E27FC236}">
                <a16:creationId xmlns:a16="http://schemas.microsoft.com/office/drawing/2014/main" id="{8FAD5E76-FCEF-4AAB-8B3C-533BA126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1330325"/>
            <a:ext cx="8620125" cy="20542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36867" name="Rectangle 10">
            <a:extLst>
              <a:ext uri="{FF2B5EF4-FFF2-40B4-BE49-F238E27FC236}">
                <a16:creationId xmlns:a16="http://schemas.microsoft.com/office/drawing/2014/main" id="{4F2D0AF7-2268-4E82-AC54-302081011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161925"/>
            <a:ext cx="86026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 Scales</a:t>
            </a:r>
          </a:p>
        </p:txBody>
      </p:sp>
      <p:sp>
        <p:nvSpPr>
          <p:cNvPr id="75787" name="Text Box 11">
            <a:extLst>
              <a:ext uri="{FF2B5EF4-FFF2-40B4-BE49-F238E27FC236}">
                <a16:creationId xmlns:a16="http://schemas.microsoft.com/office/drawing/2014/main" id="{3C2D0189-D83A-4C2B-B7DF-C613A93348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1292225"/>
            <a:ext cx="84740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4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</a:t>
            </a:r>
            <a:r>
              <a:rPr lang="en-US" altLang="en-US" sz="3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 the ratio of the linear dimension of an element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an object shown in the drawing to the real linear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dimension of the same element of the object. </a:t>
            </a:r>
          </a:p>
        </p:txBody>
      </p:sp>
      <p:sp>
        <p:nvSpPr>
          <p:cNvPr id="75798" name="Line 22">
            <a:extLst>
              <a:ext uri="{FF2B5EF4-FFF2-40B4-BE49-F238E27FC236}">
                <a16:creationId xmlns:a16="http://schemas.microsoft.com/office/drawing/2014/main" id="{D9BEE14C-4C36-4E8E-B567-2E6DF0899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6400" y="2019300"/>
            <a:ext cx="2362200" cy="0"/>
          </a:xfrm>
          <a:prstGeom prst="line">
            <a:avLst/>
          </a:prstGeom>
          <a:noFill/>
          <a:ln w="28575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806" name="Text Box 30">
            <a:extLst>
              <a:ext uri="{FF2B5EF4-FFF2-40B4-BE49-F238E27FC236}">
                <a16:creationId xmlns:a16="http://schemas.microsoft.com/office/drawing/2014/main" id="{DADF588D-02F7-4D47-A186-D35D395E6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3617913"/>
            <a:ext cx="19081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Size in drawing</a:t>
            </a:r>
          </a:p>
        </p:txBody>
      </p:sp>
      <p:sp>
        <p:nvSpPr>
          <p:cNvPr id="75807" name="Text Box 31">
            <a:extLst>
              <a:ext uri="{FF2B5EF4-FFF2-40B4-BE49-F238E27FC236}">
                <a16:creationId xmlns:a16="http://schemas.microsoft.com/office/drawing/2014/main" id="{D2DCC4B3-FF28-4437-B745-19124E0E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9925" y="3630613"/>
            <a:ext cx="1412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</a:rPr>
              <a:t>Actual size</a:t>
            </a:r>
          </a:p>
        </p:txBody>
      </p:sp>
      <p:grpSp>
        <p:nvGrpSpPr>
          <p:cNvPr id="75821" name="Group 45">
            <a:extLst>
              <a:ext uri="{FF2B5EF4-FFF2-40B4-BE49-F238E27FC236}">
                <a16:creationId xmlns:a16="http://schemas.microsoft.com/office/drawing/2014/main" id="{6D5F2CAC-C29F-403F-8C6F-D460FC0DC682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4064000"/>
            <a:ext cx="2578100" cy="2667000"/>
            <a:chOff x="720" y="2560"/>
            <a:chExt cx="1624" cy="1680"/>
          </a:xfrm>
        </p:grpSpPr>
        <p:sp>
          <p:nvSpPr>
            <p:cNvPr id="36888" name="Freeform 33">
              <a:extLst>
                <a:ext uri="{FF2B5EF4-FFF2-40B4-BE49-F238E27FC236}">
                  <a16:creationId xmlns:a16="http://schemas.microsoft.com/office/drawing/2014/main" id="{38CC0268-C5D4-4B2F-9FC3-20238D1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560"/>
              <a:ext cx="1624" cy="1680"/>
            </a:xfrm>
            <a:custGeom>
              <a:avLst/>
              <a:gdLst>
                <a:gd name="T0" fmla="*/ 0 w 1624"/>
                <a:gd name="T1" fmla="*/ 1608 h 1680"/>
                <a:gd name="T2" fmla="*/ 0 w 1624"/>
                <a:gd name="T3" fmla="*/ 0 h 1680"/>
                <a:gd name="T4" fmla="*/ 1624 w 1624"/>
                <a:gd name="T5" fmla="*/ 0 h 1680"/>
                <a:gd name="T6" fmla="*/ 1624 w 1624"/>
                <a:gd name="T7" fmla="*/ 1680 h 1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" h="1680">
                  <a:moveTo>
                    <a:pt x="0" y="1608"/>
                  </a:moveTo>
                  <a:lnTo>
                    <a:pt x="0" y="0"/>
                  </a:lnTo>
                  <a:lnTo>
                    <a:pt x="1624" y="0"/>
                  </a:lnTo>
                  <a:lnTo>
                    <a:pt x="1624" y="16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9" name="Freeform 34">
              <a:extLst>
                <a:ext uri="{FF2B5EF4-FFF2-40B4-BE49-F238E27FC236}">
                  <a16:creationId xmlns:a16="http://schemas.microsoft.com/office/drawing/2014/main" id="{2685F7EA-CCD1-4654-9229-8E63859A4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" y="2608"/>
              <a:ext cx="1432" cy="1576"/>
            </a:xfrm>
            <a:custGeom>
              <a:avLst/>
              <a:gdLst>
                <a:gd name="T0" fmla="*/ 0 w 1624"/>
                <a:gd name="T1" fmla="*/ 1327 h 1680"/>
                <a:gd name="T2" fmla="*/ 0 w 1624"/>
                <a:gd name="T3" fmla="*/ 0 h 1680"/>
                <a:gd name="T4" fmla="*/ 1114 w 1624"/>
                <a:gd name="T5" fmla="*/ 0 h 1680"/>
                <a:gd name="T6" fmla="*/ 1114 w 1624"/>
                <a:gd name="T7" fmla="*/ 1387 h 16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24" h="1680">
                  <a:moveTo>
                    <a:pt x="0" y="1608"/>
                  </a:moveTo>
                  <a:lnTo>
                    <a:pt x="0" y="0"/>
                  </a:lnTo>
                  <a:lnTo>
                    <a:pt x="1624" y="0"/>
                  </a:lnTo>
                  <a:lnTo>
                    <a:pt x="1624" y="168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5823" name="Group 47">
            <a:extLst>
              <a:ext uri="{FF2B5EF4-FFF2-40B4-BE49-F238E27FC236}">
                <a16:creationId xmlns:a16="http://schemas.microsoft.com/office/drawing/2014/main" id="{D5A7FC2E-74C3-40BD-BC6B-960B4C84DBB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4165600"/>
            <a:ext cx="3711575" cy="2286000"/>
            <a:chOff x="3120" y="2624"/>
            <a:chExt cx="2338" cy="1440"/>
          </a:xfrm>
        </p:grpSpPr>
        <p:sp>
          <p:nvSpPr>
            <p:cNvPr id="36886" name="Freeform 29">
              <a:extLst>
                <a:ext uri="{FF2B5EF4-FFF2-40B4-BE49-F238E27FC236}">
                  <a16:creationId xmlns:a16="http://schemas.microsoft.com/office/drawing/2014/main" id="{C3E76F65-3D90-4614-8985-E81B4A87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2624"/>
              <a:ext cx="2338" cy="1440"/>
            </a:xfrm>
            <a:custGeom>
              <a:avLst/>
              <a:gdLst>
                <a:gd name="T0" fmla="*/ 0 w 1168"/>
                <a:gd name="T1" fmla="*/ 0 h 720"/>
                <a:gd name="T2" fmla="*/ 5709 w 1168"/>
                <a:gd name="T3" fmla="*/ 0 h 720"/>
                <a:gd name="T4" fmla="*/ 9368 w 1168"/>
                <a:gd name="T5" fmla="*/ 5760 h 720"/>
                <a:gd name="T6" fmla="*/ 0 w 1168"/>
                <a:gd name="T7" fmla="*/ 5760 h 720"/>
                <a:gd name="T8" fmla="*/ 0 w 1168"/>
                <a:gd name="T9" fmla="*/ 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8" h="720">
                  <a:moveTo>
                    <a:pt x="0" y="0"/>
                  </a:moveTo>
                  <a:lnTo>
                    <a:pt x="712" y="0"/>
                  </a:lnTo>
                  <a:lnTo>
                    <a:pt x="1168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CCC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7" name="Oval 35">
              <a:extLst>
                <a:ext uri="{FF2B5EF4-FFF2-40B4-BE49-F238E27FC236}">
                  <a16:creationId xmlns:a16="http://schemas.microsoft.com/office/drawing/2014/main" id="{565560D5-AF23-44B4-8E5A-03E6FCFBB4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864"/>
              <a:ext cx="593" cy="59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75822" name="Group 46">
            <a:extLst>
              <a:ext uri="{FF2B5EF4-FFF2-40B4-BE49-F238E27FC236}">
                <a16:creationId xmlns:a16="http://schemas.microsoft.com/office/drawing/2014/main" id="{E1DC792F-080F-49B4-B295-FA38EA0F6B9E}"/>
              </a:ext>
            </a:extLst>
          </p:cNvPr>
          <p:cNvGrpSpPr>
            <a:grpSpLocks/>
          </p:cNvGrpSpPr>
          <p:nvPr/>
        </p:nvGrpSpPr>
        <p:grpSpPr bwMode="auto">
          <a:xfrm>
            <a:off x="977900" y="4572000"/>
            <a:ext cx="1854200" cy="1143000"/>
            <a:chOff x="1032" y="2880"/>
            <a:chExt cx="1168" cy="720"/>
          </a:xfrm>
        </p:grpSpPr>
        <p:sp>
          <p:nvSpPr>
            <p:cNvPr id="36884" name="Freeform 28">
              <a:extLst>
                <a:ext uri="{FF2B5EF4-FFF2-40B4-BE49-F238E27FC236}">
                  <a16:creationId xmlns:a16="http://schemas.microsoft.com/office/drawing/2014/main" id="{713A335C-35CA-47CB-BC46-D865157BF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2" y="2880"/>
              <a:ext cx="1168" cy="720"/>
            </a:xfrm>
            <a:custGeom>
              <a:avLst/>
              <a:gdLst>
                <a:gd name="T0" fmla="*/ 0 w 1168"/>
                <a:gd name="T1" fmla="*/ 0 h 720"/>
                <a:gd name="T2" fmla="*/ 712 w 1168"/>
                <a:gd name="T3" fmla="*/ 0 h 720"/>
                <a:gd name="T4" fmla="*/ 1168 w 1168"/>
                <a:gd name="T5" fmla="*/ 720 h 720"/>
                <a:gd name="T6" fmla="*/ 0 w 1168"/>
                <a:gd name="T7" fmla="*/ 720 h 720"/>
                <a:gd name="T8" fmla="*/ 0 w 1168"/>
                <a:gd name="T9" fmla="*/ 0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68" h="720">
                  <a:moveTo>
                    <a:pt x="0" y="0"/>
                  </a:moveTo>
                  <a:lnTo>
                    <a:pt x="712" y="0"/>
                  </a:lnTo>
                  <a:lnTo>
                    <a:pt x="1168" y="720"/>
                  </a:lnTo>
                  <a:lnTo>
                    <a:pt x="0" y="7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CC"/>
            </a:solidFill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5" name="Oval 38">
              <a:extLst>
                <a:ext uri="{FF2B5EF4-FFF2-40B4-BE49-F238E27FC236}">
                  <a16:creationId xmlns:a16="http://schemas.microsoft.com/office/drawing/2014/main" id="{3326F9C9-7425-4907-88E9-28E54C1A2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8" y="3008"/>
              <a:ext cx="296" cy="29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75818" name="Line 42">
            <a:extLst>
              <a:ext uri="{FF2B5EF4-FFF2-40B4-BE49-F238E27FC236}">
                <a16:creationId xmlns:a16="http://schemas.microsoft.com/office/drawing/2014/main" id="{38A7DF06-CA2A-42F2-8ED4-9910263CCDAC}"/>
              </a:ext>
            </a:extLst>
          </p:cNvPr>
          <p:cNvSpPr>
            <a:spLocks noChangeShapeType="1"/>
          </p:cNvSpPr>
          <p:nvPr/>
        </p:nvSpPr>
        <p:spPr bwMode="auto">
          <a:xfrm>
            <a:off x="965200" y="5718175"/>
            <a:ext cx="1863725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819" name="Line 43">
            <a:extLst>
              <a:ext uri="{FF2B5EF4-FFF2-40B4-BE49-F238E27FC236}">
                <a16:creationId xmlns:a16="http://schemas.microsoft.com/office/drawing/2014/main" id="{FEE1998A-9F5D-4FD8-A328-FCA59973C46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8100" y="6451600"/>
            <a:ext cx="3729038" cy="0"/>
          </a:xfrm>
          <a:prstGeom prst="line">
            <a:avLst/>
          </a:prstGeom>
          <a:noFill/>
          <a:ln w="38100">
            <a:solidFill>
              <a:srgbClr val="FF5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820" name="Text Box 44">
            <a:extLst>
              <a:ext uri="{FF2B5EF4-FFF2-40B4-BE49-F238E27FC236}">
                <a16:creationId xmlns:a16="http://schemas.microsoft.com/office/drawing/2014/main" id="{35D56CF1-98D7-4325-A2B0-81EA08661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225" y="1131888"/>
            <a:ext cx="1828800" cy="457200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  <a:latin typeface="Arial" panose="020B0604020202020204" pitchFamily="34" charset="0"/>
              </a:rPr>
              <a:t>Length, size</a:t>
            </a:r>
          </a:p>
        </p:txBody>
      </p:sp>
      <p:grpSp>
        <p:nvGrpSpPr>
          <p:cNvPr id="75829" name="Group 53">
            <a:extLst>
              <a:ext uri="{FF2B5EF4-FFF2-40B4-BE49-F238E27FC236}">
                <a16:creationId xmlns:a16="http://schemas.microsoft.com/office/drawing/2014/main" id="{4C373A07-4DCA-4CBE-ACA2-7F523368CAD1}"/>
              </a:ext>
            </a:extLst>
          </p:cNvPr>
          <p:cNvGrpSpPr>
            <a:grpSpLocks/>
          </p:cNvGrpSpPr>
          <p:nvPr/>
        </p:nvGrpSpPr>
        <p:grpSpPr bwMode="auto">
          <a:xfrm>
            <a:off x="3390900" y="5005388"/>
            <a:ext cx="1473200" cy="457200"/>
            <a:chOff x="2136" y="3153"/>
            <a:chExt cx="928" cy="288"/>
          </a:xfrm>
        </p:grpSpPr>
        <p:sp>
          <p:nvSpPr>
            <p:cNvPr id="36881" name="Text Box 48">
              <a:extLst>
                <a:ext uri="{FF2B5EF4-FFF2-40B4-BE49-F238E27FC236}">
                  <a16:creationId xmlns:a16="http://schemas.microsoft.com/office/drawing/2014/main" id="{A89FFA29-7EB5-40EB-82DB-795662380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8" y="3153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:</a:t>
              </a:r>
            </a:p>
          </p:txBody>
        </p:sp>
        <p:sp>
          <p:nvSpPr>
            <p:cNvPr id="36882" name="Line 49">
              <a:extLst>
                <a:ext uri="{FF2B5EF4-FFF2-40B4-BE49-F238E27FC236}">
                  <a16:creationId xmlns:a16="http://schemas.microsoft.com/office/drawing/2014/main" id="{AB75B472-48B5-4B62-AFB1-1E6FDD08A2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36" y="3392"/>
              <a:ext cx="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83" name="Line 50">
              <a:extLst>
                <a:ext uri="{FF2B5EF4-FFF2-40B4-BE49-F238E27FC236}">
                  <a16:creationId xmlns:a16="http://schemas.microsoft.com/office/drawing/2014/main" id="{B1021F64-F03A-4AFC-A07B-BBCA350F7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4" y="3392"/>
              <a:ext cx="3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5827" name="Freeform 51">
            <a:extLst>
              <a:ext uri="{FF2B5EF4-FFF2-40B4-BE49-F238E27FC236}">
                <a16:creationId xmlns:a16="http://schemas.microsoft.com/office/drawing/2014/main" id="{70899449-3AFE-4926-B50A-30AA272D218C}"/>
              </a:ext>
            </a:extLst>
          </p:cNvPr>
          <p:cNvSpPr>
            <a:spLocks/>
          </p:cNvSpPr>
          <p:nvPr/>
        </p:nvSpPr>
        <p:spPr bwMode="auto">
          <a:xfrm>
            <a:off x="1765300" y="5473700"/>
            <a:ext cx="1879600" cy="520700"/>
          </a:xfrm>
          <a:custGeom>
            <a:avLst/>
            <a:gdLst>
              <a:gd name="T0" fmla="*/ 0 w 1152"/>
              <a:gd name="T1" fmla="*/ 2147483646 h 328"/>
              <a:gd name="T2" fmla="*/ 0 w 1152"/>
              <a:gd name="T3" fmla="*/ 2147483646 h 328"/>
              <a:gd name="T4" fmla="*/ 2147483646 w 1152"/>
              <a:gd name="T5" fmla="*/ 2147483646 h 328"/>
              <a:gd name="T6" fmla="*/ 2147483646 w 1152"/>
              <a:gd name="T7" fmla="*/ 0 h 3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52" h="328">
                <a:moveTo>
                  <a:pt x="0" y="200"/>
                </a:moveTo>
                <a:lnTo>
                  <a:pt x="0" y="328"/>
                </a:lnTo>
                <a:lnTo>
                  <a:pt x="1152" y="328"/>
                </a:lnTo>
                <a:lnTo>
                  <a:pt x="1152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5828" name="Freeform 52">
            <a:extLst>
              <a:ext uri="{FF2B5EF4-FFF2-40B4-BE49-F238E27FC236}">
                <a16:creationId xmlns:a16="http://schemas.microsoft.com/office/drawing/2014/main" id="{44751775-BC40-428C-9569-BC1364C7F7BA}"/>
              </a:ext>
            </a:extLst>
          </p:cNvPr>
          <p:cNvSpPr>
            <a:spLocks/>
          </p:cNvSpPr>
          <p:nvPr/>
        </p:nvSpPr>
        <p:spPr bwMode="auto">
          <a:xfrm>
            <a:off x="4584700" y="5461000"/>
            <a:ext cx="2273300" cy="1193800"/>
          </a:xfrm>
          <a:custGeom>
            <a:avLst/>
            <a:gdLst>
              <a:gd name="T0" fmla="*/ 2147483646 w 1432"/>
              <a:gd name="T1" fmla="*/ 2147483646 h 752"/>
              <a:gd name="T2" fmla="*/ 2147483646 w 1432"/>
              <a:gd name="T3" fmla="*/ 2147483646 h 752"/>
              <a:gd name="T4" fmla="*/ 0 w 1432"/>
              <a:gd name="T5" fmla="*/ 2147483646 h 752"/>
              <a:gd name="T6" fmla="*/ 0 w 1432"/>
              <a:gd name="T7" fmla="*/ 0 h 7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432" h="752">
                <a:moveTo>
                  <a:pt x="1432" y="656"/>
                </a:moveTo>
                <a:lnTo>
                  <a:pt x="1432" y="752"/>
                </a:lnTo>
                <a:lnTo>
                  <a:pt x="0" y="752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75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5" dur="500"/>
                                        <p:tgtEl>
                                          <p:spTgt spid="75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58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5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75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5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5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75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75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4" grpId="0" animBg="1"/>
      <p:bldP spid="75787" grpId="0"/>
      <p:bldP spid="75806" grpId="0"/>
      <p:bldP spid="75807" grpId="0"/>
      <p:bldP spid="75820" grpId="0" animBg="1"/>
      <p:bldP spid="7582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9E56C18E-2887-4D8F-8EC4-38CA5933D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161925"/>
            <a:ext cx="8602662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Drawing  Scales</a:t>
            </a:r>
          </a:p>
        </p:txBody>
      </p:sp>
      <p:grpSp>
        <p:nvGrpSpPr>
          <p:cNvPr id="197637" name="Group 5">
            <a:extLst>
              <a:ext uri="{FF2B5EF4-FFF2-40B4-BE49-F238E27FC236}">
                <a16:creationId xmlns:a16="http://schemas.microsoft.com/office/drawing/2014/main" id="{7AFE04D9-A910-4010-A666-FC9E0B464431}"/>
              </a:ext>
            </a:extLst>
          </p:cNvPr>
          <p:cNvGrpSpPr>
            <a:grpSpLocks/>
          </p:cNvGrpSpPr>
          <p:nvPr/>
        </p:nvGrpSpPr>
        <p:grpSpPr bwMode="auto">
          <a:xfrm>
            <a:off x="512763" y="1030288"/>
            <a:ext cx="7751762" cy="1114425"/>
            <a:chOff x="323" y="2001"/>
            <a:chExt cx="4883" cy="702"/>
          </a:xfrm>
        </p:grpSpPr>
        <p:sp>
          <p:nvSpPr>
            <p:cNvPr id="37896" name="Text Box 6">
              <a:extLst>
                <a:ext uri="{FF2B5EF4-FFF2-40B4-BE49-F238E27FC236}">
                  <a16:creationId xmlns:a16="http://schemas.microsoft.com/office/drawing/2014/main" id="{DDF6E6AB-4022-4094-80B9-D2A732018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001"/>
              <a:ext cx="4621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Designation of a scale consists of the word “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SCALE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” 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followed by the indication of its </a:t>
              </a:r>
              <a:r>
                <a:rPr lang="en-US" altLang="en-US" sz="240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ratio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, as follow</a:t>
              </a:r>
            </a:p>
          </p:txBody>
        </p:sp>
        <p:sp>
          <p:nvSpPr>
            <p:cNvPr id="37897" name="Rectangle 7">
              <a:extLst>
                <a:ext uri="{FF2B5EF4-FFF2-40B4-BE49-F238E27FC236}">
                  <a16:creationId xmlns:a16="http://schemas.microsoft.com/office/drawing/2014/main" id="{05E035E0-1164-4D13-9323-B930FB25C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158"/>
              <a:ext cx="141" cy="1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97640" name="Rectangle 8">
            <a:extLst>
              <a:ext uri="{FF2B5EF4-FFF2-40B4-BE49-F238E27FC236}">
                <a16:creationId xmlns:a16="http://schemas.microsoft.com/office/drawing/2014/main" id="{CC83D749-9F8E-440B-A790-C779EBB06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5313" y="2351088"/>
            <a:ext cx="6592887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1:1	for full size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:1	for 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enlargement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scales 	(X &gt; 1)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SCALE 1: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for  </a:t>
            </a: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reduction</a:t>
            </a:r>
            <a:r>
              <a:rPr lang="en-US" altLang="en-US" sz="24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scales	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(X &gt; 1)</a:t>
            </a: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97643" name="Group 11">
            <a:extLst>
              <a:ext uri="{FF2B5EF4-FFF2-40B4-BE49-F238E27FC236}">
                <a16:creationId xmlns:a16="http://schemas.microsoft.com/office/drawing/2014/main" id="{B2286B88-3C2E-400B-806E-257AC38FF106}"/>
              </a:ext>
            </a:extLst>
          </p:cNvPr>
          <p:cNvGrpSpPr>
            <a:grpSpLocks/>
          </p:cNvGrpSpPr>
          <p:nvPr/>
        </p:nvGrpSpPr>
        <p:grpSpPr bwMode="auto">
          <a:xfrm>
            <a:off x="500063" y="4192588"/>
            <a:ext cx="8537573" cy="1584325"/>
            <a:chOff x="323" y="2001"/>
            <a:chExt cx="5378" cy="998"/>
          </a:xfrm>
        </p:grpSpPr>
        <p:sp>
          <p:nvSpPr>
            <p:cNvPr id="37894" name="Text Box 12">
              <a:extLst>
                <a:ext uri="{FF2B5EF4-FFF2-40B4-BE49-F238E27FC236}">
                  <a16:creationId xmlns:a16="http://schemas.microsoft.com/office/drawing/2014/main" id="{3807859C-1EB9-4087-8404-8713BD14F0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" y="2001"/>
              <a:ext cx="5116" cy="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Dimension numbers shown in the drawing correspond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to the “</a:t>
              </a:r>
              <a:r>
                <a:rPr lang="en-US" alt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true size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” of the object  and they are </a:t>
              </a:r>
              <a:r>
                <a:rPr lang="en-US" altLang="en-US" sz="2400" dirty="0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independent</a:t>
              </a: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of</a:t>
              </a:r>
            </a:p>
            <a:p>
              <a:pPr eaLnBrk="1" hangingPunct="1">
                <a:lnSpc>
                  <a:spcPct val="14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the scale used in creating that drawing.</a:t>
              </a:r>
            </a:p>
          </p:txBody>
        </p:sp>
        <p:sp>
          <p:nvSpPr>
            <p:cNvPr id="37895" name="Rectangle 13">
              <a:extLst>
                <a:ext uri="{FF2B5EF4-FFF2-40B4-BE49-F238E27FC236}">
                  <a16:creationId xmlns:a16="http://schemas.microsoft.com/office/drawing/2014/main" id="{D2744D34-96E3-44FE-8A74-C5F99BB57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2158"/>
              <a:ext cx="141" cy="14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7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76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76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7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4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0835111-56C1-4154-9906-D31CB0010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3" y="190500"/>
            <a:ext cx="8602662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 Line  Types </a:t>
            </a:r>
          </a:p>
        </p:txBody>
      </p:sp>
      <p:sp>
        <p:nvSpPr>
          <p:cNvPr id="38915" name="Text Box 48">
            <a:extLst>
              <a:ext uri="{FF2B5EF4-FFF2-40B4-BE49-F238E27FC236}">
                <a16:creationId xmlns:a16="http://schemas.microsoft.com/office/drawing/2014/main" id="{ADDDCF56-482A-4F7B-8705-4BAF977230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00" y="1322388"/>
            <a:ext cx="231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Types of Lines</a:t>
            </a:r>
          </a:p>
        </p:txBody>
      </p:sp>
      <p:sp>
        <p:nvSpPr>
          <p:cNvPr id="38916" name="Text Box 55">
            <a:extLst>
              <a:ext uri="{FF2B5EF4-FFF2-40B4-BE49-F238E27FC236}">
                <a16:creationId xmlns:a16="http://schemas.microsoft.com/office/drawing/2014/main" id="{C6D07282-8E15-4FCD-89D9-3A8FF93A0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00" y="1322388"/>
            <a:ext cx="193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Appearance</a:t>
            </a:r>
          </a:p>
        </p:txBody>
      </p:sp>
      <p:sp>
        <p:nvSpPr>
          <p:cNvPr id="38917" name="Line 70">
            <a:extLst>
              <a:ext uri="{FF2B5EF4-FFF2-40B4-BE49-F238E27FC236}">
                <a16:creationId xmlns:a16="http://schemas.microsoft.com/office/drawing/2014/main" id="{B1193EB5-0E3A-4AEA-9774-5C62F87524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" y="1993900"/>
            <a:ext cx="8102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8" name="Line 72">
            <a:extLst>
              <a:ext uri="{FF2B5EF4-FFF2-40B4-BE49-F238E27FC236}">
                <a16:creationId xmlns:a16="http://schemas.microsoft.com/office/drawing/2014/main" id="{2B754C04-07C5-4C83-A99D-C161ED8999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6400" y="1143000"/>
            <a:ext cx="81280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8919" name="Text Box 73">
            <a:extLst>
              <a:ext uri="{FF2B5EF4-FFF2-40B4-BE49-F238E27FC236}">
                <a16:creationId xmlns:a16="http://schemas.microsoft.com/office/drawing/2014/main" id="{B3451551-7500-4E00-A9F5-E1D975F82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1144588"/>
            <a:ext cx="25558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Name according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to application</a:t>
            </a:r>
          </a:p>
        </p:txBody>
      </p:sp>
      <p:grpSp>
        <p:nvGrpSpPr>
          <p:cNvPr id="141394" name="Group 82">
            <a:extLst>
              <a:ext uri="{FF2B5EF4-FFF2-40B4-BE49-F238E27FC236}">
                <a16:creationId xmlns:a16="http://schemas.microsoft.com/office/drawing/2014/main" id="{290B9832-E5B9-4039-8566-8A44854AC44F}"/>
              </a:ext>
            </a:extLst>
          </p:cNvPr>
          <p:cNvGrpSpPr>
            <a:grpSpLocks/>
          </p:cNvGrpSpPr>
          <p:nvPr/>
        </p:nvGrpSpPr>
        <p:grpSpPr bwMode="auto">
          <a:xfrm>
            <a:off x="393700" y="2211388"/>
            <a:ext cx="7356475" cy="457200"/>
            <a:chOff x="248" y="1393"/>
            <a:chExt cx="4634" cy="288"/>
          </a:xfrm>
        </p:grpSpPr>
        <p:sp>
          <p:nvSpPr>
            <p:cNvPr id="38940" name="Text Box 49">
              <a:extLst>
                <a:ext uri="{FF2B5EF4-FFF2-40B4-BE49-F238E27FC236}">
                  <a16:creationId xmlns:a16="http://schemas.microsoft.com/office/drawing/2014/main" id="{990D1B33-3C67-4D51-9A0D-E1157DEC6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" y="1393"/>
              <a:ext cx="18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Continuous thick line</a:t>
              </a:r>
            </a:p>
          </p:txBody>
        </p:sp>
        <p:sp>
          <p:nvSpPr>
            <p:cNvPr id="38941" name="Line 50">
              <a:extLst>
                <a:ext uri="{FF2B5EF4-FFF2-40B4-BE49-F238E27FC236}">
                  <a16:creationId xmlns:a16="http://schemas.microsoft.com/office/drawing/2014/main" id="{4B12E544-0DEA-4BDD-BB7D-EC855F0898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1576"/>
              <a:ext cx="11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42" name="Text Box 74">
              <a:extLst>
                <a:ext uri="{FF2B5EF4-FFF2-40B4-BE49-F238E27FC236}">
                  <a16:creationId xmlns:a16="http://schemas.microsoft.com/office/drawing/2014/main" id="{7E478E47-BADB-461F-98F9-8F628EED98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6" y="1393"/>
              <a:ext cx="10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Visible line</a:t>
              </a:r>
            </a:p>
          </p:txBody>
        </p:sp>
      </p:grpSp>
      <p:grpSp>
        <p:nvGrpSpPr>
          <p:cNvPr id="141395" name="Group 83">
            <a:extLst>
              <a:ext uri="{FF2B5EF4-FFF2-40B4-BE49-F238E27FC236}">
                <a16:creationId xmlns:a16="http://schemas.microsoft.com/office/drawing/2014/main" id="{A211431E-84C9-4209-91AC-3E118123DC36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833688"/>
            <a:ext cx="7874000" cy="1516062"/>
            <a:chOff x="256" y="1785"/>
            <a:chExt cx="4960" cy="955"/>
          </a:xfrm>
        </p:grpSpPr>
        <p:sp>
          <p:nvSpPr>
            <p:cNvPr id="38937" name="Text Box 51">
              <a:extLst>
                <a:ext uri="{FF2B5EF4-FFF2-40B4-BE49-F238E27FC236}">
                  <a16:creationId xmlns:a16="http://schemas.microsoft.com/office/drawing/2014/main" id="{BC3701C8-F5B0-4C56-BF1C-F0214E0DF2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41"/>
              <a:ext cx="18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Continuous thin line</a:t>
              </a:r>
            </a:p>
          </p:txBody>
        </p:sp>
        <p:sp>
          <p:nvSpPr>
            <p:cNvPr id="38938" name="Line 52">
              <a:extLst>
                <a:ext uri="{FF2B5EF4-FFF2-40B4-BE49-F238E27FC236}">
                  <a16:creationId xmlns:a16="http://schemas.microsoft.com/office/drawing/2014/main" id="{8B482405-39EB-4A18-A054-AF5C5ABD71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2024"/>
              <a:ext cx="11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39" name="Text Box 75">
              <a:extLst>
                <a:ext uri="{FF2B5EF4-FFF2-40B4-BE49-F238E27FC236}">
                  <a16:creationId xmlns:a16="http://schemas.microsoft.com/office/drawing/2014/main" id="{F4EACB67-44F6-4A4F-9891-BAD521BD0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8" y="1785"/>
              <a:ext cx="1378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Dimension line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Extension line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Leader line</a:t>
              </a:r>
            </a:p>
          </p:txBody>
        </p:sp>
      </p:grpSp>
      <p:grpSp>
        <p:nvGrpSpPr>
          <p:cNvPr id="141396" name="Group 84">
            <a:extLst>
              <a:ext uri="{FF2B5EF4-FFF2-40B4-BE49-F238E27FC236}">
                <a16:creationId xmlns:a16="http://schemas.microsoft.com/office/drawing/2014/main" id="{F9B84563-2998-4792-B064-781DA09C00DB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560888"/>
            <a:ext cx="7348538" cy="457200"/>
            <a:chOff x="288" y="2873"/>
            <a:chExt cx="4629" cy="288"/>
          </a:xfrm>
        </p:grpSpPr>
        <p:sp>
          <p:nvSpPr>
            <p:cNvPr id="38934" name="Text Box 53">
              <a:extLst>
                <a:ext uri="{FF2B5EF4-FFF2-40B4-BE49-F238E27FC236}">
                  <a16:creationId xmlns:a16="http://schemas.microsoft.com/office/drawing/2014/main" id="{5D60ABDB-AEEC-4D03-AC34-0C5974D59F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873"/>
              <a:ext cx="13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Dash thick line</a:t>
              </a:r>
            </a:p>
          </p:txBody>
        </p:sp>
        <p:sp>
          <p:nvSpPr>
            <p:cNvPr id="38935" name="Line 54">
              <a:extLst>
                <a:ext uri="{FF2B5EF4-FFF2-40B4-BE49-F238E27FC236}">
                  <a16:creationId xmlns:a16="http://schemas.microsoft.com/office/drawing/2014/main" id="{7156DF62-D2C4-487A-AB56-01DFEFD066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3040"/>
              <a:ext cx="11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36" name="Text Box 76">
              <a:extLst>
                <a:ext uri="{FF2B5EF4-FFF2-40B4-BE49-F238E27FC236}">
                  <a16:creationId xmlns:a16="http://schemas.microsoft.com/office/drawing/2014/main" id="{8F94EA30-036C-48B5-B591-F110B5912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8" y="2873"/>
              <a:ext cx="10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Hidden line</a:t>
              </a:r>
            </a:p>
          </p:txBody>
        </p:sp>
      </p:grpSp>
      <p:grpSp>
        <p:nvGrpSpPr>
          <p:cNvPr id="141398" name="Group 86">
            <a:extLst>
              <a:ext uri="{FF2B5EF4-FFF2-40B4-BE49-F238E27FC236}">
                <a16:creationId xmlns:a16="http://schemas.microsoft.com/office/drawing/2014/main" id="{F88F212F-E836-46A4-A6ED-8342EE148F32}"/>
              </a:ext>
            </a:extLst>
          </p:cNvPr>
          <p:cNvGrpSpPr>
            <a:grpSpLocks/>
          </p:cNvGrpSpPr>
          <p:nvPr/>
        </p:nvGrpSpPr>
        <p:grpSpPr bwMode="auto">
          <a:xfrm>
            <a:off x="469900" y="5284788"/>
            <a:ext cx="7296150" cy="457200"/>
            <a:chOff x="296" y="3329"/>
            <a:chExt cx="4596" cy="288"/>
          </a:xfrm>
        </p:grpSpPr>
        <p:sp>
          <p:nvSpPr>
            <p:cNvPr id="38926" name="Line 57">
              <a:extLst>
                <a:ext uri="{FF2B5EF4-FFF2-40B4-BE49-F238E27FC236}">
                  <a16:creationId xmlns:a16="http://schemas.microsoft.com/office/drawing/2014/main" id="{32FCBE9D-CE97-4865-990E-3C11862E3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4" y="3496"/>
              <a:ext cx="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27" name="Line 59">
              <a:extLst>
                <a:ext uri="{FF2B5EF4-FFF2-40B4-BE49-F238E27FC236}">
                  <a16:creationId xmlns:a16="http://schemas.microsoft.com/office/drawing/2014/main" id="{607356BA-BCA0-4ED5-B930-1A20777A1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2" y="3496"/>
              <a:ext cx="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28" name="Line 60">
              <a:extLst>
                <a:ext uri="{FF2B5EF4-FFF2-40B4-BE49-F238E27FC236}">
                  <a16:creationId xmlns:a16="http://schemas.microsoft.com/office/drawing/2014/main" id="{BE08CD5A-91D1-449E-A900-28339F5EE0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0" y="3496"/>
              <a:ext cx="29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929" name="Line 61">
              <a:extLst>
                <a:ext uri="{FF2B5EF4-FFF2-40B4-BE49-F238E27FC236}">
                  <a16:creationId xmlns:a16="http://schemas.microsoft.com/office/drawing/2014/main" id="{E22191ED-30D5-4E3A-8039-E6055E5D3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80" y="3496"/>
              <a:ext cx="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38930" name="Group 85">
              <a:extLst>
                <a:ext uri="{FF2B5EF4-FFF2-40B4-BE49-F238E27FC236}">
                  <a16:creationId xmlns:a16="http://schemas.microsoft.com/office/drawing/2014/main" id="{0EE7BE91-B63A-4813-B3EB-A5DAA02EDA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6" y="3329"/>
              <a:ext cx="4596" cy="288"/>
              <a:chOff x="296" y="3329"/>
              <a:chExt cx="4596" cy="288"/>
            </a:xfrm>
          </p:grpSpPr>
          <p:sp>
            <p:nvSpPr>
              <p:cNvPr id="38931" name="Text Box 56">
                <a:extLst>
                  <a:ext uri="{FF2B5EF4-FFF2-40B4-BE49-F238E27FC236}">
                    <a16:creationId xmlns:a16="http://schemas.microsoft.com/office/drawing/2014/main" id="{5F1A74B2-5763-473B-A738-9BABECD682E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" y="3329"/>
                <a:ext cx="133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  <a:cs typeface="Arial" panose="020B0604020202020204" pitchFamily="34" charset="0"/>
                  </a:rPr>
                  <a:t>Chain thin line</a:t>
                </a:r>
              </a:p>
            </p:txBody>
          </p:sp>
          <p:sp>
            <p:nvSpPr>
              <p:cNvPr id="38932" name="Line 58">
                <a:extLst>
                  <a:ext uri="{FF2B5EF4-FFF2-40B4-BE49-F238E27FC236}">
                    <a16:creationId xmlns:a16="http://schemas.microsoft.com/office/drawing/2014/main" id="{E4ABD99D-F662-45AB-8304-8E2001D87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52" y="3496"/>
                <a:ext cx="29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933" name="Text Box 77">
                <a:extLst>
                  <a:ext uri="{FF2B5EF4-FFF2-40B4-BE49-F238E27FC236}">
                    <a16:creationId xmlns:a16="http://schemas.microsoft.com/office/drawing/2014/main" id="{B6FACF79-7FF9-4DBF-85DA-93250C5936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46" y="3329"/>
                <a:ext cx="104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Center line</a:t>
                </a:r>
              </a:p>
            </p:txBody>
          </p:sp>
        </p:grpSp>
      </p:grpSp>
      <p:sp>
        <p:nvSpPr>
          <p:cNvPr id="141391" name="Line 79">
            <a:extLst>
              <a:ext uri="{FF2B5EF4-FFF2-40B4-BE49-F238E27FC236}">
                <a16:creationId xmlns:a16="http://schemas.microsoft.com/office/drawing/2014/main" id="{70816101-7F78-453B-90D2-5A0704D17D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" y="5867400"/>
            <a:ext cx="8102600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1393" name="Text Box 81">
            <a:extLst>
              <a:ext uri="{FF2B5EF4-FFF2-40B4-BE49-F238E27FC236}">
                <a16:creationId xmlns:a16="http://schemas.microsoft.com/office/drawing/2014/main" id="{BBBD7951-CAF5-4AD9-923E-DAE43F86B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6056313"/>
            <a:ext cx="538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u="sng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</a:rPr>
              <a:t>We will learn other types of line in later chapters.</a:t>
            </a:r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9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6" name="Rectangle 4">
            <a:extLst>
              <a:ext uri="{FF2B5EF4-FFF2-40B4-BE49-F238E27FC236}">
                <a16:creationId xmlns:a16="http://schemas.microsoft.com/office/drawing/2014/main" id="{3FE03873-9F71-457B-9A22-C27B5C28B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1268413"/>
            <a:ext cx="783907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Visible lines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  represent features that can be seen in the</a:t>
            </a:r>
          </a:p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 current view</a:t>
            </a:r>
          </a:p>
        </p:txBody>
      </p:sp>
      <p:sp>
        <p:nvSpPr>
          <p:cNvPr id="39939" name="Rectangle 5">
            <a:extLst>
              <a:ext uri="{FF2B5EF4-FFF2-40B4-BE49-F238E27FC236}">
                <a16:creationId xmlns:a16="http://schemas.microsoft.com/office/drawing/2014/main" id="{8E43DDD5-C9CF-435A-9142-8481DE26A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275" y="168275"/>
            <a:ext cx="777240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Meaning of Lines</a:t>
            </a:r>
          </a:p>
        </p:txBody>
      </p:sp>
      <p:sp>
        <p:nvSpPr>
          <p:cNvPr id="146438" name="Rectangle 6">
            <a:extLst>
              <a:ext uri="{FF2B5EF4-FFF2-40B4-BE49-F238E27FC236}">
                <a16:creationId xmlns:a16="http://schemas.microsoft.com/office/drawing/2014/main" id="{3BED8C2D-A4F5-4D1A-B64B-1C679DD78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475" y="2424113"/>
            <a:ext cx="7805738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Hidden lines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 represent features that </a:t>
            </a:r>
            <a:r>
              <a:rPr lang="en-US" altLang="en-US" sz="2400" u="sng">
                <a:latin typeface="Arial" panose="020B0604020202020204" pitchFamily="34" charset="0"/>
                <a:ea typeface="+mn-ea"/>
              </a:rPr>
              <a:t>can not be seen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 in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 the current view</a:t>
            </a:r>
          </a:p>
        </p:txBody>
      </p:sp>
      <p:sp>
        <p:nvSpPr>
          <p:cNvPr id="146439" name="Rectangle 7">
            <a:extLst>
              <a:ext uri="{FF2B5EF4-FFF2-40B4-BE49-F238E27FC236}">
                <a16:creationId xmlns:a16="http://schemas.microsoft.com/office/drawing/2014/main" id="{CEFC7DCF-4621-4B2A-8CC2-4D9B63593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3603625"/>
            <a:ext cx="821055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Center line</a:t>
            </a:r>
            <a:r>
              <a:rPr lang="en-US" altLang="en-US" sz="2400" b="1">
                <a:latin typeface="Arial" panose="020B0604020202020204" pitchFamily="34" charset="0"/>
                <a:ea typeface="+mn-ea"/>
              </a:rPr>
              <a:t>  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represents symmetry, path of motion, centers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 of circles, axis of axisymmetrical parts</a:t>
            </a:r>
          </a:p>
        </p:txBody>
      </p:sp>
      <p:sp>
        <p:nvSpPr>
          <p:cNvPr id="146440" name="Rectangle 8">
            <a:extLst>
              <a:ext uri="{FF2B5EF4-FFF2-40B4-BE49-F238E27FC236}">
                <a16:creationId xmlns:a16="http://schemas.microsoft.com/office/drawing/2014/main" id="{3E6C0E1B-D338-41BA-9F66-AE7438E5A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851400"/>
            <a:ext cx="8102600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defRPr/>
            </a:pPr>
            <a:r>
              <a:rPr lang="en-US" altLang="en-US" sz="24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Dimension and Extension lines</a:t>
            </a:r>
            <a:r>
              <a:rPr lang="en-US" altLang="en-US" sz="2400" b="1">
                <a:latin typeface="Arial" panose="020B0604020202020204" pitchFamily="34" charset="0"/>
                <a:ea typeface="+mn-ea"/>
              </a:rPr>
              <a:t>  </a:t>
            </a:r>
            <a:r>
              <a:rPr lang="en-US" altLang="en-US" sz="2400">
                <a:latin typeface="Arial" panose="020B0604020202020204" pitchFamily="34" charset="0"/>
                <a:ea typeface="+mn-ea"/>
              </a:rPr>
              <a:t>indicate the sizes and  </a:t>
            </a:r>
            <a:br>
              <a:rPr lang="en-US" altLang="en-US" sz="2400">
                <a:latin typeface="Arial" panose="020B0604020202020204" pitchFamily="34" charset="0"/>
                <a:ea typeface="+mn-ea"/>
              </a:rPr>
            </a:br>
            <a:r>
              <a:rPr lang="en-US" altLang="en-US" sz="2400">
                <a:latin typeface="Arial" panose="020B0604020202020204" pitchFamily="34" charset="0"/>
                <a:ea typeface="+mn-ea"/>
              </a:rPr>
              <a:t>                      location of features on a drawing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8" grpId="0"/>
      <p:bldP spid="146439" grpId="0"/>
      <p:bldP spid="14644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7">
            <a:extLst>
              <a:ext uri="{FF2B5EF4-FFF2-40B4-BE49-F238E27FC236}">
                <a16:creationId xmlns:a16="http://schemas.microsoft.com/office/drawing/2014/main" id="{0E0E2A80-EA19-4EC9-9765-3609BDD6A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1181100"/>
            <a:ext cx="1838325" cy="65722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3" name="Rectangle 16">
            <a:extLst>
              <a:ext uri="{FF2B5EF4-FFF2-40B4-BE49-F238E27FC236}">
                <a16:creationId xmlns:a16="http://schemas.microsoft.com/office/drawing/2014/main" id="{9DF726F3-BB7C-4870-BBED-CE252F83C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9375" y="2143125"/>
            <a:ext cx="1666875" cy="6572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4" name="Rectangle 15">
            <a:extLst>
              <a:ext uri="{FF2B5EF4-FFF2-40B4-BE49-F238E27FC236}">
                <a16:creationId xmlns:a16="http://schemas.microsoft.com/office/drawing/2014/main" id="{37B01384-DB3F-4ACB-A3A8-D0471011E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6425" y="2867025"/>
            <a:ext cx="1409700" cy="628650"/>
          </a:xfrm>
          <a:prstGeom prst="rect">
            <a:avLst/>
          </a:prstGeom>
          <a:solidFill>
            <a:srgbClr val="99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5" name="Rectangle 14">
            <a:extLst>
              <a:ext uri="{FF2B5EF4-FFF2-40B4-BE49-F238E27FC236}">
                <a16:creationId xmlns:a16="http://schemas.microsoft.com/office/drawing/2014/main" id="{55D2E6B5-C14E-4287-89E6-85683F0BD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7075" y="4191000"/>
            <a:ext cx="1409700" cy="7524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6" name="Rectangle 13">
            <a:extLst>
              <a:ext uri="{FF2B5EF4-FFF2-40B4-BE49-F238E27FC236}">
                <a16:creationId xmlns:a16="http://schemas.microsoft.com/office/drawing/2014/main" id="{1165EDE6-F4BC-4C41-A163-8DAF3CF2D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75" y="5343525"/>
            <a:ext cx="1476375" cy="752475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0967" name="Text Box 11">
            <a:extLst>
              <a:ext uri="{FF2B5EF4-FFF2-40B4-BE49-F238E27FC236}">
                <a16:creationId xmlns:a16="http://schemas.microsoft.com/office/drawing/2014/main" id="{1354FC15-89D8-4B76-B2A7-CE84E7212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449263"/>
            <a:ext cx="6224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Line conventions in engineering drawing</a:t>
            </a:r>
          </a:p>
        </p:txBody>
      </p:sp>
      <p:pic>
        <p:nvPicPr>
          <p:cNvPr id="40968" name="Picture 12" descr="alphabet of line">
            <a:extLst>
              <a:ext uri="{FF2B5EF4-FFF2-40B4-BE49-F238E27FC236}">
                <a16:creationId xmlns:a16="http://schemas.microsoft.com/office/drawing/2014/main" id="{8218C3C1-8A11-419D-98EC-49256E6CF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1131888"/>
            <a:ext cx="7551737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square-std-600">
            <a:extLst>
              <a:ext uri="{FF2B5EF4-FFF2-40B4-BE49-F238E27FC236}">
                <a16:creationId xmlns:a16="http://schemas.microsoft.com/office/drawing/2014/main" id="{A8BC75DC-C222-4F3B-9190-883B51811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46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>
            <a:extLst>
              <a:ext uri="{FF2B5EF4-FFF2-40B4-BE49-F238E27FC236}">
                <a16:creationId xmlns:a16="http://schemas.microsoft.com/office/drawing/2014/main" id="{3EE491F6-9AD0-4CFD-8BB5-010F456ADE0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686050" y="4175125"/>
            <a:ext cx="6096000" cy="2170113"/>
          </a:xfrm>
          <a:effectLst>
            <a:outerShdw dist="53882" dir="2700000" algn="ctr" rotWithShape="0">
              <a:schemeClr val="folHlink"/>
            </a:outerShdw>
          </a:effectLst>
        </p:spPr>
        <p:txBody>
          <a:bodyPr anchor="ctr"/>
          <a:lstStyle/>
          <a:p>
            <a:pPr algn="r" eaLnBrk="1" hangingPunct="1"/>
            <a:r>
              <a:rPr lang="en-US" altLang="en-US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Traditional Drawing Tools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6">
            <a:extLst>
              <a:ext uri="{FF2B5EF4-FFF2-40B4-BE49-F238E27FC236}">
                <a16:creationId xmlns:a16="http://schemas.microsoft.com/office/drawing/2014/main" id="{53D24AEC-45D3-40E2-AC97-A0C09E81F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  <p:pic>
        <p:nvPicPr>
          <p:cNvPr id="43011" name="Picture 7" descr="drafting board">
            <a:extLst>
              <a:ext uri="{FF2B5EF4-FFF2-40B4-BE49-F238E27FC236}">
                <a16:creationId xmlns:a16="http://schemas.microsoft.com/office/drawing/2014/main" id="{805838A7-C7A4-47FE-AC6B-9B54E19CD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143000"/>
            <a:ext cx="4038600" cy="528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5" descr="TSQUARS">
            <a:extLst>
              <a:ext uri="{FF2B5EF4-FFF2-40B4-BE49-F238E27FC236}">
                <a16:creationId xmlns:a16="http://schemas.microsoft.com/office/drawing/2014/main" id="{D62F9C76-6145-4683-8FB9-3A7612AB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AF6"/>
              </a:clrFrom>
              <a:clrTo>
                <a:srgbClr val="FFFAF6">
                  <a:alpha val="0"/>
                </a:srgbClr>
              </a:clrTo>
            </a:clrChange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095375"/>
            <a:ext cx="3205163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 Box 7">
            <a:extLst>
              <a:ext uri="{FF2B5EF4-FFF2-40B4-BE49-F238E27FC236}">
                <a16:creationId xmlns:a16="http://schemas.microsoft.com/office/drawing/2014/main" id="{B816C36F-F602-40CC-A664-C16482416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5783263"/>
            <a:ext cx="2597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1. T-Square</a:t>
            </a:r>
          </a:p>
        </p:txBody>
      </p:sp>
      <p:sp>
        <p:nvSpPr>
          <p:cNvPr id="44036" name="Text Box 8">
            <a:extLst>
              <a:ext uri="{FF2B5EF4-FFF2-40B4-BE49-F238E27FC236}">
                <a16:creationId xmlns:a16="http://schemas.microsoft.com/office/drawing/2014/main" id="{D7AFE749-D06F-451E-9FE6-158B5A4883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5783263"/>
            <a:ext cx="2571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2. Triangles</a:t>
            </a:r>
          </a:p>
        </p:txBody>
      </p:sp>
      <p:sp>
        <p:nvSpPr>
          <p:cNvPr id="44037" name="Text Box 10">
            <a:extLst>
              <a:ext uri="{FF2B5EF4-FFF2-40B4-BE49-F238E27FC236}">
                <a16:creationId xmlns:a16="http://schemas.microsoft.com/office/drawing/2014/main" id="{6F7ACC06-4779-4A50-ABD8-63FAF08E81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  <p:pic>
        <p:nvPicPr>
          <p:cNvPr id="44038" name="Picture 11" descr="70124">
            <a:extLst>
              <a:ext uri="{FF2B5EF4-FFF2-40B4-BE49-F238E27FC236}">
                <a16:creationId xmlns:a16="http://schemas.microsoft.com/office/drawing/2014/main" id="{A5E29B29-15CB-4CD1-B0E2-B47E4103B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752600"/>
            <a:ext cx="3959225" cy="329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7">
            <a:extLst>
              <a:ext uri="{FF2B5EF4-FFF2-40B4-BE49-F238E27FC236}">
                <a16:creationId xmlns:a16="http://schemas.microsoft.com/office/drawing/2014/main" id="{FF007FDB-69D5-42F4-80C0-FCE581A8B93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572000" y="2589213"/>
            <a:ext cx="4572000" cy="1677987"/>
          </a:xfrm>
        </p:spPr>
        <p:txBody>
          <a:bodyPr anchor="ctr"/>
          <a:lstStyle/>
          <a:p>
            <a:pPr eaLnBrk="1" hangingPunct="1"/>
            <a:r>
              <a:rPr lang="en-US" altLang="en-US" sz="5400" b="1">
                <a:solidFill>
                  <a:srgbClr val="800000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GRAPHICS  LANGUAGE</a:t>
            </a:r>
          </a:p>
        </p:txBody>
      </p:sp>
      <p:sp>
        <p:nvSpPr>
          <p:cNvPr id="6147" name="Rectangle 30">
            <a:extLst>
              <a:ext uri="{FF2B5EF4-FFF2-40B4-BE49-F238E27FC236}">
                <a16:creationId xmlns:a16="http://schemas.microsoft.com/office/drawing/2014/main" id="{5374A3EB-6618-4EE2-BBC1-43908B9AA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616450"/>
            <a:ext cx="4572000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6148" name="Rectangle 31">
            <a:extLst>
              <a:ext uri="{FF2B5EF4-FFF2-40B4-BE49-F238E27FC236}">
                <a16:creationId xmlns:a16="http://schemas.microsoft.com/office/drawing/2014/main" id="{0294F591-98D0-49BF-9543-4F4F4F5048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85988"/>
            <a:ext cx="4572000" cy="889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000066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pic>
        <p:nvPicPr>
          <p:cNvPr id="6149" name="Picture 33" descr="P-drafting">
            <a:extLst>
              <a:ext uri="{FF2B5EF4-FFF2-40B4-BE49-F238E27FC236}">
                <a16:creationId xmlns:a16="http://schemas.microsoft.com/office/drawing/2014/main" id="{F977444E-B0E7-4A9A-ADEE-3C857C2E5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5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cover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7" descr="71092">
            <a:extLst>
              <a:ext uri="{FF2B5EF4-FFF2-40B4-BE49-F238E27FC236}">
                <a16:creationId xmlns:a16="http://schemas.microsoft.com/office/drawing/2014/main" id="{7D297DF4-F73C-47D2-9A2E-87C88891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771650"/>
            <a:ext cx="3427413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Text Box 8">
            <a:extLst>
              <a:ext uri="{FF2B5EF4-FFF2-40B4-BE49-F238E27FC236}">
                <a16:creationId xmlns:a16="http://schemas.microsoft.com/office/drawing/2014/main" id="{6381C227-62F6-40DB-8D99-1905B75EB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5783263"/>
            <a:ext cx="3740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3. Adhesive Tape</a:t>
            </a:r>
          </a:p>
        </p:txBody>
      </p:sp>
      <p:sp>
        <p:nvSpPr>
          <p:cNvPr id="45060" name="Text Box 9">
            <a:extLst>
              <a:ext uri="{FF2B5EF4-FFF2-40B4-BE49-F238E27FC236}">
                <a16:creationId xmlns:a16="http://schemas.microsoft.com/office/drawing/2014/main" id="{E4A6ABBA-016F-4EED-9481-DE4BB8FBE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300" y="5783263"/>
            <a:ext cx="216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4. Pencils</a:t>
            </a:r>
          </a:p>
        </p:txBody>
      </p:sp>
      <p:pic>
        <p:nvPicPr>
          <p:cNvPr id="45061" name="Picture 10" descr="70848">
            <a:extLst>
              <a:ext uri="{FF2B5EF4-FFF2-40B4-BE49-F238E27FC236}">
                <a16:creationId xmlns:a16="http://schemas.microsoft.com/office/drawing/2014/main" id="{95EC1D22-6DDB-4CCB-9EA1-2503C7FAA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1409700"/>
            <a:ext cx="40671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1" descr="71294">
            <a:extLst>
              <a:ext uri="{FF2B5EF4-FFF2-40B4-BE49-F238E27FC236}">
                <a16:creationId xmlns:a16="http://schemas.microsoft.com/office/drawing/2014/main" id="{352677EB-61AD-43AC-B8F4-5BA73880D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048125"/>
            <a:ext cx="3529013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3" name="Rectangle 12">
            <a:extLst>
              <a:ext uri="{FF2B5EF4-FFF2-40B4-BE49-F238E27FC236}">
                <a16:creationId xmlns:a16="http://schemas.microsoft.com/office/drawing/2014/main" id="{B4CDFD05-B8EE-4051-A680-63B85E206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2917825"/>
            <a:ext cx="314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</a:rPr>
              <a:t>2H or HB for thick line</a:t>
            </a:r>
          </a:p>
        </p:txBody>
      </p:sp>
      <p:sp>
        <p:nvSpPr>
          <p:cNvPr id="45064" name="Rectangle 13">
            <a:extLst>
              <a:ext uri="{FF2B5EF4-FFF2-40B4-BE49-F238E27FC236}">
                <a16:creationId xmlns:a16="http://schemas.microsoft.com/office/drawing/2014/main" id="{36F8E9F1-DC9F-40E7-A68B-D586C228B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0988" y="3346450"/>
            <a:ext cx="2151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 Unicode MS" pitchFamily="34" charset="-128"/>
                <a:ea typeface="Arial Unicode MS" pitchFamily="34" charset="-128"/>
              </a:rPr>
              <a:t>4H for thin line</a:t>
            </a:r>
          </a:p>
        </p:txBody>
      </p:sp>
      <p:sp>
        <p:nvSpPr>
          <p:cNvPr id="45065" name="Text Box 14">
            <a:extLst>
              <a:ext uri="{FF2B5EF4-FFF2-40B4-BE49-F238E27FC236}">
                <a16:creationId xmlns:a16="http://schemas.microsoft.com/office/drawing/2014/main" id="{AB086D4D-419F-478E-AAE1-4B43DE0E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4">
            <a:extLst>
              <a:ext uri="{FF2B5EF4-FFF2-40B4-BE49-F238E27FC236}">
                <a16:creationId xmlns:a16="http://schemas.microsoft.com/office/drawing/2014/main" id="{4ADD4A58-30AB-4757-BB04-3BCC2395C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5783263"/>
            <a:ext cx="2927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5. Sandpaper</a:t>
            </a:r>
          </a:p>
        </p:txBody>
      </p:sp>
      <p:sp>
        <p:nvSpPr>
          <p:cNvPr id="46083" name="Text Box 5">
            <a:extLst>
              <a:ext uri="{FF2B5EF4-FFF2-40B4-BE49-F238E27FC236}">
                <a16:creationId xmlns:a16="http://schemas.microsoft.com/office/drawing/2014/main" id="{4BA14E90-67AD-4C94-9C8A-ADF55751C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6250" y="5783263"/>
            <a:ext cx="262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6. Compass</a:t>
            </a:r>
          </a:p>
        </p:txBody>
      </p:sp>
      <p:pic>
        <p:nvPicPr>
          <p:cNvPr id="46084" name="Picture 10" descr="sandpaper - big">
            <a:extLst>
              <a:ext uri="{FF2B5EF4-FFF2-40B4-BE49-F238E27FC236}">
                <a16:creationId xmlns:a16="http://schemas.microsoft.com/office/drawing/2014/main" id="{45C5E5FA-4F38-458A-BFAA-F5BB2A49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5" y="1327150"/>
            <a:ext cx="2724150" cy="420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Picture 11" descr="55483-1009-3ww">
            <a:extLst>
              <a:ext uri="{FF2B5EF4-FFF2-40B4-BE49-F238E27FC236}">
                <a16:creationId xmlns:a16="http://schemas.microsoft.com/office/drawing/2014/main" id="{38F87DA4-EB20-42F6-AD2B-9E1FB487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076325"/>
            <a:ext cx="3074987" cy="479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6" name="Text Box 12">
            <a:extLst>
              <a:ext uri="{FF2B5EF4-FFF2-40B4-BE49-F238E27FC236}">
                <a16:creationId xmlns:a16="http://schemas.microsoft.com/office/drawing/2014/main" id="{6F2864CE-0D6D-4460-A825-1AB342864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>
            <a:extLst>
              <a:ext uri="{FF2B5EF4-FFF2-40B4-BE49-F238E27FC236}">
                <a16:creationId xmlns:a16="http://schemas.microsoft.com/office/drawing/2014/main" id="{03DA0F04-0F9C-4854-8785-7278FB31D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5783263"/>
            <a:ext cx="3409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7. Pencil Eraser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33B22223-2228-42F1-BE18-B9ADDC93B4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275" y="5783263"/>
            <a:ext cx="363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8. Erasing Shield</a:t>
            </a:r>
          </a:p>
        </p:txBody>
      </p:sp>
      <p:pic>
        <p:nvPicPr>
          <p:cNvPr id="47108" name="Picture 7" descr="72785">
            <a:extLst>
              <a:ext uri="{FF2B5EF4-FFF2-40B4-BE49-F238E27FC236}">
                <a16:creationId xmlns:a16="http://schemas.microsoft.com/office/drawing/2014/main" id="{B0643851-0CC3-4848-8AC9-932F8E60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1763713"/>
            <a:ext cx="1512888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8" descr="72698">
            <a:extLst>
              <a:ext uri="{FF2B5EF4-FFF2-40B4-BE49-F238E27FC236}">
                <a16:creationId xmlns:a16="http://schemas.microsoft.com/office/drawing/2014/main" id="{CE49325C-792E-426C-A78E-9EDB6641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1698625"/>
            <a:ext cx="2301875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 Box 9">
            <a:extLst>
              <a:ext uri="{FF2B5EF4-FFF2-40B4-BE49-F238E27FC236}">
                <a16:creationId xmlns:a16="http://schemas.microsoft.com/office/drawing/2014/main" id="{4CAAB0F9-6E71-4C74-BDBD-1887D45023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>
            <a:extLst>
              <a:ext uri="{FF2B5EF4-FFF2-40B4-BE49-F238E27FC236}">
                <a16:creationId xmlns:a16="http://schemas.microsoft.com/office/drawing/2014/main" id="{60435E08-C17F-4226-AFF6-59CCD95C3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0" y="5783263"/>
            <a:ext cx="3892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9. Circle Template</a:t>
            </a:r>
          </a:p>
        </p:txBody>
      </p:sp>
      <p:sp>
        <p:nvSpPr>
          <p:cNvPr id="48131" name="Text Box 4">
            <a:extLst>
              <a:ext uri="{FF2B5EF4-FFF2-40B4-BE49-F238E27FC236}">
                <a16:creationId xmlns:a16="http://schemas.microsoft.com/office/drawing/2014/main" id="{6C2FD95D-B61C-4D7B-BCA9-9F5D5E80D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75" y="5783263"/>
            <a:ext cx="3587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10. Tissue paper</a:t>
            </a:r>
          </a:p>
        </p:txBody>
      </p:sp>
      <p:pic>
        <p:nvPicPr>
          <p:cNvPr id="48132" name="Picture 8" descr="55475-OF3ww">
            <a:extLst>
              <a:ext uri="{FF2B5EF4-FFF2-40B4-BE49-F238E27FC236}">
                <a16:creationId xmlns:a16="http://schemas.microsoft.com/office/drawing/2014/main" id="{C7614D91-79BD-4A23-9699-1552A92F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95425"/>
            <a:ext cx="2857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1" descr="tissue">
            <a:extLst>
              <a:ext uri="{FF2B5EF4-FFF2-40B4-BE49-F238E27FC236}">
                <a16:creationId xmlns:a16="http://schemas.microsoft.com/office/drawing/2014/main" id="{45F820E0-F2E5-4703-8474-CFB86248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1314450"/>
            <a:ext cx="321945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 Box 12">
            <a:extLst>
              <a:ext uri="{FF2B5EF4-FFF2-40B4-BE49-F238E27FC236}">
                <a16:creationId xmlns:a16="http://schemas.microsoft.com/office/drawing/2014/main" id="{35047D53-3913-485E-9ECA-476E1CE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>
            <a:extLst>
              <a:ext uri="{FF2B5EF4-FFF2-40B4-BE49-F238E27FC236}">
                <a16:creationId xmlns:a16="http://schemas.microsoft.com/office/drawing/2014/main" id="{6EAD8AC5-47B5-4DB4-95EC-A6E9E70EF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550" y="5783263"/>
            <a:ext cx="3079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11. Sharpener</a:t>
            </a:r>
          </a:p>
        </p:txBody>
      </p:sp>
      <p:sp>
        <p:nvSpPr>
          <p:cNvPr id="49155" name="Text Box 4">
            <a:extLst>
              <a:ext uri="{FF2B5EF4-FFF2-40B4-BE49-F238E27FC236}">
                <a16:creationId xmlns:a16="http://schemas.microsoft.com/office/drawing/2014/main" id="{7EEE89AA-84DE-4BB7-B8AF-6BC5B0246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950" y="5783263"/>
            <a:ext cx="343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 Unicode MS" pitchFamily="34" charset="-128"/>
                <a:ea typeface="Arial Unicode MS" pitchFamily="34" charset="-128"/>
              </a:rPr>
              <a:t>12. Clean paper</a:t>
            </a:r>
          </a:p>
        </p:txBody>
      </p:sp>
      <p:pic>
        <p:nvPicPr>
          <p:cNvPr id="49156" name="Picture 7" descr="72699">
            <a:extLst>
              <a:ext uri="{FF2B5EF4-FFF2-40B4-BE49-F238E27FC236}">
                <a16:creationId xmlns:a16="http://schemas.microsoft.com/office/drawing/2014/main" id="{199052F8-760B-465E-8449-84711E6D4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2238375"/>
            <a:ext cx="15684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8" descr="80991">
            <a:extLst>
              <a:ext uri="{FF2B5EF4-FFF2-40B4-BE49-F238E27FC236}">
                <a16:creationId xmlns:a16="http://schemas.microsoft.com/office/drawing/2014/main" id="{BB36FFE1-0620-4FED-9CE3-A896F3FA2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3400425"/>
            <a:ext cx="1506538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9" descr="paper-17_lg">
            <a:extLst>
              <a:ext uri="{FF2B5EF4-FFF2-40B4-BE49-F238E27FC236}">
                <a16:creationId xmlns:a16="http://schemas.microsoft.com/office/drawing/2014/main" id="{E17EB05D-958A-43F0-BA27-C48ABF797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8" t="7851" r="7642" b="9123"/>
          <a:stretch>
            <a:fillRect/>
          </a:stretch>
        </p:blipFill>
        <p:spPr bwMode="auto">
          <a:xfrm>
            <a:off x="5178425" y="1317625"/>
            <a:ext cx="3175000" cy="417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 Box 10">
            <a:extLst>
              <a:ext uri="{FF2B5EF4-FFF2-40B4-BE49-F238E27FC236}">
                <a16:creationId xmlns:a16="http://schemas.microsoft.com/office/drawing/2014/main" id="{4E625D6E-9E69-4367-89B5-FD8F65A7CF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613" y="220663"/>
            <a:ext cx="46466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6600"/>
                </a:solidFill>
                <a:latin typeface="Arial Unicode MS" pitchFamily="34" charset="-128"/>
                <a:ea typeface="Arial Unicode MS" pitchFamily="34" charset="-128"/>
              </a:rPr>
              <a:t>DRAWING  TOOLS</a:t>
            </a:r>
          </a:p>
        </p:txBody>
      </p:sp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0">
            <a:extLst>
              <a:ext uri="{FF2B5EF4-FFF2-40B4-BE49-F238E27FC236}">
                <a16:creationId xmlns:a16="http://schemas.microsoft.com/office/drawing/2014/main" id="{26857A96-C4E8-46BA-99BD-826B852CC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" y="4187825"/>
            <a:ext cx="90932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rgbClr val="EAEAEA"/>
                </a:solidFill>
              </a:rPr>
              <a:t>ABCDEFGHIJKLMNOPQRSTUVWXYZABCDEFGHIJKLMNOPQRSTUVWXYZABCDEF</a:t>
            </a:r>
          </a:p>
        </p:txBody>
      </p:sp>
      <p:sp>
        <p:nvSpPr>
          <p:cNvPr id="50179" name="Text Box 9">
            <a:extLst>
              <a:ext uri="{FF2B5EF4-FFF2-40B4-BE49-F238E27FC236}">
                <a16:creationId xmlns:a16="http://schemas.microsoft.com/office/drawing/2014/main" id="{4E130EE1-2084-403B-A637-01C9A0078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" y="244475"/>
            <a:ext cx="9093200" cy="255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5400">
                <a:solidFill>
                  <a:srgbClr val="EAEAEA"/>
                </a:solidFill>
              </a:rPr>
              <a:t>ABCDEFGHIJKLMNOPQRSTUVWXYZABCDEFGHIJKLMNOPQRSTUVWXYZABCDEF</a:t>
            </a:r>
          </a:p>
        </p:txBody>
      </p:sp>
      <p:sp>
        <p:nvSpPr>
          <p:cNvPr id="50180" name="Rectangle 8">
            <a:extLst>
              <a:ext uri="{FF2B5EF4-FFF2-40B4-BE49-F238E27FC236}">
                <a16:creationId xmlns:a16="http://schemas.microsoft.com/office/drawing/2014/main" id="{7948A835-7D8E-4054-BCBE-A6AB7CA78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575" y="0"/>
            <a:ext cx="3409950" cy="1876425"/>
          </a:xfrm>
          <a:prstGeom prst="rect">
            <a:avLst/>
          </a:prstGeom>
          <a:solidFill>
            <a:srgbClr val="CCFFFF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1" name="Rectangle 7">
            <a:extLst>
              <a:ext uri="{FF2B5EF4-FFF2-40B4-BE49-F238E27FC236}">
                <a16:creationId xmlns:a16="http://schemas.microsoft.com/office/drawing/2014/main" id="{9EAC445F-5043-4C73-A9F6-504D8B978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10150"/>
            <a:ext cx="9144000" cy="1847850"/>
          </a:xfrm>
          <a:prstGeom prst="rect">
            <a:avLst/>
          </a:prstGeom>
          <a:solidFill>
            <a:srgbClr val="FFCC99">
              <a:alpha val="7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2" name="Rectangle 6">
            <a:extLst>
              <a:ext uri="{FF2B5EF4-FFF2-40B4-BE49-F238E27FC236}">
                <a16:creationId xmlns:a16="http://schemas.microsoft.com/office/drawing/2014/main" id="{449ED8BD-6E0C-4FBD-942F-2A2AE8F2D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866900"/>
            <a:ext cx="6010275" cy="3152775"/>
          </a:xfrm>
          <a:prstGeom prst="rect">
            <a:avLst/>
          </a:prstGeom>
          <a:solidFill>
            <a:srgbClr val="CCFFCC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0183" name="Rectangle 2">
            <a:extLst>
              <a:ext uri="{FF2B5EF4-FFF2-40B4-BE49-F238E27FC236}">
                <a16:creationId xmlns:a16="http://schemas.microsoft.com/office/drawing/2014/main" id="{AD67EA59-3016-482E-8753-A261B2E94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288" y="2767013"/>
            <a:ext cx="47244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Lettering</a:t>
            </a:r>
          </a:p>
        </p:txBody>
      </p:sp>
      <p:sp>
        <p:nvSpPr>
          <p:cNvPr id="50184" name="Line 11">
            <a:extLst>
              <a:ext uri="{FF2B5EF4-FFF2-40B4-BE49-F238E27FC236}">
                <a16:creationId xmlns:a16="http://schemas.microsoft.com/office/drawing/2014/main" id="{CC900B3E-F515-4E19-8BEA-813BD667B0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9175" y="5010150"/>
            <a:ext cx="8124825" cy="0"/>
          </a:xfrm>
          <a:prstGeom prst="lin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0185" name="Line 12">
            <a:extLst>
              <a:ext uri="{FF2B5EF4-FFF2-40B4-BE49-F238E27FC236}">
                <a16:creationId xmlns:a16="http://schemas.microsoft.com/office/drawing/2014/main" id="{93DF2127-183A-4F52-8517-527258DC0E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1857375"/>
            <a:ext cx="4572000" cy="0"/>
          </a:xfrm>
          <a:prstGeom prst="line">
            <a:avLst/>
          </a:prstGeom>
          <a:noFill/>
          <a:ln w="38100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032D4110-5A11-486C-A4C4-1D9CD4359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Text on Drawings</a:t>
            </a:r>
          </a:p>
        </p:txBody>
      </p:sp>
      <p:sp>
        <p:nvSpPr>
          <p:cNvPr id="51203" name="Text Box 5">
            <a:extLst>
              <a:ext uri="{FF2B5EF4-FFF2-40B4-BE49-F238E27FC236}">
                <a16:creationId xmlns:a16="http://schemas.microsoft.com/office/drawing/2014/main" id="{B453F849-93BB-4EA4-9F6D-8706A794C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1133475"/>
            <a:ext cx="5254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Text on engineering drawing is used :</a:t>
            </a:r>
          </a:p>
        </p:txBody>
      </p:sp>
      <p:grpSp>
        <p:nvGrpSpPr>
          <p:cNvPr id="81935" name="Group 15">
            <a:extLst>
              <a:ext uri="{FF2B5EF4-FFF2-40B4-BE49-F238E27FC236}">
                <a16:creationId xmlns:a16="http://schemas.microsoft.com/office/drawing/2014/main" id="{80A0C106-C196-44DE-B239-05CCCBD1E02D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790700"/>
            <a:ext cx="6092825" cy="457200"/>
            <a:chOff x="288" y="1128"/>
            <a:chExt cx="3838" cy="288"/>
          </a:xfrm>
        </p:grpSpPr>
        <p:sp>
          <p:nvSpPr>
            <p:cNvPr id="51215" name="Text Box 6">
              <a:extLst>
                <a:ext uri="{FF2B5EF4-FFF2-40B4-BE49-F238E27FC236}">
                  <a16:creationId xmlns:a16="http://schemas.microsoft.com/office/drawing/2014/main" id="{AA9ED63F-BDC8-4704-A299-B389FED9C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1128"/>
              <a:ext cx="35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To communicate nongraphic information.</a:t>
              </a:r>
            </a:p>
          </p:txBody>
        </p:sp>
        <p:sp>
          <p:nvSpPr>
            <p:cNvPr id="51216" name="Rectangle 8">
              <a:extLst>
                <a:ext uri="{FF2B5EF4-FFF2-40B4-BE49-F238E27FC236}">
                  <a16:creationId xmlns:a16="http://schemas.microsoft.com/office/drawing/2014/main" id="{0B64232F-DC2E-49BF-8A93-F190F3C23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209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1936" name="Group 16">
            <a:extLst>
              <a:ext uri="{FF2B5EF4-FFF2-40B4-BE49-F238E27FC236}">
                <a16:creationId xmlns:a16="http://schemas.microsoft.com/office/drawing/2014/main" id="{C3726E6A-8319-4F4D-9F70-49B7D9DB793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344738"/>
            <a:ext cx="8355013" cy="1187450"/>
            <a:chOff x="288" y="1477"/>
            <a:chExt cx="5263" cy="748"/>
          </a:xfrm>
        </p:grpSpPr>
        <p:sp>
          <p:nvSpPr>
            <p:cNvPr id="51213" name="Text Box 7">
              <a:extLst>
                <a:ext uri="{FF2B5EF4-FFF2-40B4-BE49-F238E27FC236}">
                  <a16:creationId xmlns:a16="http://schemas.microsoft.com/office/drawing/2014/main" id="{96ABB594-835C-4301-BDDD-75DC928090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477"/>
              <a:ext cx="4975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As a substitute for graphic information, in those instance where text can communicate the needed information more clearly and quickly.</a:t>
              </a:r>
            </a:p>
          </p:txBody>
        </p:sp>
        <p:sp>
          <p:nvSpPr>
            <p:cNvPr id="51214" name="Rectangle 9">
              <a:extLst>
                <a:ext uri="{FF2B5EF4-FFF2-40B4-BE49-F238E27FC236}">
                  <a16:creationId xmlns:a16="http://schemas.microsoft.com/office/drawing/2014/main" id="{07CF56F1-01E1-428C-B35B-9CDA736DC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528"/>
              <a:ext cx="144" cy="1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1938" name="Group 18">
            <a:extLst>
              <a:ext uri="{FF2B5EF4-FFF2-40B4-BE49-F238E27FC236}">
                <a16:creationId xmlns:a16="http://schemas.microsoft.com/office/drawing/2014/main" id="{595B243C-91AA-4912-89E0-33F3EFB51229}"/>
              </a:ext>
            </a:extLst>
          </p:cNvPr>
          <p:cNvGrpSpPr>
            <a:grpSpLocks/>
          </p:cNvGrpSpPr>
          <p:nvPr/>
        </p:nvGrpSpPr>
        <p:grpSpPr bwMode="auto">
          <a:xfrm>
            <a:off x="804863" y="5380038"/>
            <a:ext cx="4127500" cy="822325"/>
            <a:chOff x="507" y="3389"/>
            <a:chExt cx="2600" cy="518"/>
          </a:xfrm>
        </p:grpSpPr>
        <p:sp>
          <p:nvSpPr>
            <p:cNvPr id="81931" name="Text Box 11">
              <a:extLst>
                <a:ext uri="{FF2B5EF4-FFF2-40B4-BE49-F238E27FC236}">
                  <a16:creationId xmlns:a16="http://schemas.microsoft.com/office/drawing/2014/main" id="{0D2188D6-8708-4FA5-A4E5-8923B5C6F1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7" y="3396"/>
              <a:ext cx="10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Uniformity</a:t>
              </a:r>
            </a:p>
          </p:txBody>
        </p:sp>
        <p:sp>
          <p:nvSpPr>
            <p:cNvPr id="51212" name="Text Box 12">
              <a:extLst>
                <a:ext uri="{FF2B5EF4-FFF2-40B4-BE49-F238E27FC236}">
                  <a16:creationId xmlns:a16="http://schemas.microsoft.com/office/drawing/2014/main" id="{69182C09-D574-4CCF-999E-B3AC1E3D6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0" y="3389"/>
              <a:ext cx="138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size</a:t>
              </a:r>
              <a:b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line thickness</a:t>
              </a:r>
            </a:p>
          </p:txBody>
        </p:sp>
      </p:grpSp>
      <p:grpSp>
        <p:nvGrpSpPr>
          <p:cNvPr id="81937" name="Group 17">
            <a:extLst>
              <a:ext uri="{FF2B5EF4-FFF2-40B4-BE49-F238E27FC236}">
                <a16:creationId xmlns:a16="http://schemas.microsoft.com/office/drawing/2014/main" id="{8696BBFF-F6A0-4884-A022-B346EA391D8B}"/>
              </a:ext>
            </a:extLst>
          </p:cNvPr>
          <p:cNvGrpSpPr>
            <a:grpSpLocks/>
          </p:cNvGrpSpPr>
          <p:nvPr/>
        </p:nvGrpSpPr>
        <p:grpSpPr bwMode="auto">
          <a:xfrm>
            <a:off x="852488" y="4368800"/>
            <a:ext cx="6678612" cy="822325"/>
            <a:chOff x="537" y="2752"/>
            <a:chExt cx="4207" cy="518"/>
          </a:xfrm>
        </p:grpSpPr>
        <p:sp>
          <p:nvSpPr>
            <p:cNvPr id="81930" name="Text Box 10">
              <a:extLst>
                <a:ext uri="{FF2B5EF4-FFF2-40B4-BE49-F238E27FC236}">
                  <a16:creationId xmlns:a16="http://schemas.microsoft.com/office/drawing/2014/main" id="{74CF0BE4-D55C-46A7-9F6A-B1830981D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" y="2773"/>
              <a:ext cx="9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Legibility</a:t>
              </a:r>
            </a:p>
          </p:txBody>
        </p:sp>
        <p:sp>
          <p:nvSpPr>
            <p:cNvPr id="51210" name="Text Box 13">
              <a:extLst>
                <a:ext uri="{FF2B5EF4-FFF2-40B4-BE49-F238E27FC236}">
                  <a16:creationId xmlns:a16="http://schemas.microsoft.com/office/drawing/2014/main" id="{C5DEF8B2-F372-44D1-9626-C5CA124564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2" y="2752"/>
              <a:ext cx="304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shape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- space between letters and words</a:t>
              </a:r>
            </a:p>
          </p:txBody>
        </p:sp>
      </p:grpSp>
      <p:sp>
        <p:nvSpPr>
          <p:cNvPr id="81934" name="Text Box 14">
            <a:extLst>
              <a:ext uri="{FF2B5EF4-FFF2-40B4-BE49-F238E27FC236}">
                <a16:creationId xmlns:a16="http://schemas.microsoft.com/office/drawing/2014/main" id="{21B3072A-1D9D-40C1-8D0E-42969BE31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3792538"/>
            <a:ext cx="3960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Thus, it must be written with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Goetsch_fig3_3">
            <a:extLst>
              <a:ext uri="{FF2B5EF4-FFF2-40B4-BE49-F238E27FC236}">
                <a16:creationId xmlns:a16="http://schemas.microsoft.com/office/drawing/2014/main" id="{D5253574-26EF-4E7C-8B8E-8BF2F48D5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1000125"/>
            <a:ext cx="6494462" cy="513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Text Box 10">
            <a:extLst>
              <a:ext uri="{FF2B5EF4-FFF2-40B4-BE49-F238E27FC236}">
                <a16:creationId xmlns:a16="http://schemas.microsoft.com/office/drawing/2014/main" id="{1A45C3A8-24B6-4D11-860A-4C18160DC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725" y="220663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52228" name="Text Box 11">
            <a:extLst>
              <a:ext uri="{FF2B5EF4-FFF2-40B4-BE49-F238E27FC236}">
                <a16:creationId xmlns:a16="http://schemas.microsoft.com/office/drawing/2014/main" id="{BD89E8DB-E412-4635-8BAF-701F61902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68288"/>
            <a:ext cx="3878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Placement of the text on drawing</a:t>
            </a:r>
          </a:p>
        </p:txBody>
      </p:sp>
      <p:grpSp>
        <p:nvGrpSpPr>
          <p:cNvPr id="82966" name="Group 22">
            <a:extLst>
              <a:ext uri="{FF2B5EF4-FFF2-40B4-BE49-F238E27FC236}">
                <a16:creationId xmlns:a16="http://schemas.microsoft.com/office/drawing/2014/main" id="{381D83AF-E42D-4D31-8E51-7078D201D327}"/>
              </a:ext>
            </a:extLst>
          </p:cNvPr>
          <p:cNvGrpSpPr>
            <a:grpSpLocks/>
          </p:cNvGrpSpPr>
          <p:nvPr/>
        </p:nvGrpSpPr>
        <p:grpSpPr bwMode="auto">
          <a:xfrm>
            <a:off x="4483100" y="765175"/>
            <a:ext cx="4522788" cy="1349375"/>
            <a:chOff x="2824" y="482"/>
            <a:chExt cx="2849" cy="850"/>
          </a:xfrm>
        </p:grpSpPr>
        <p:sp>
          <p:nvSpPr>
            <p:cNvPr id="52238" name="Text Box 8">
              <a:extLst>
                <a:ext uri="{FF2B5EF4-FFF2-40B4-BE49-F238E27FC236}">
                  <a16:creationId xmlns:a16="http://schemas.microsoft.com/office/drawing/2014/main" id="{A799C1D0-FC1C-4181-B46A-458B0F4543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482"/>
              <a:ext cx="1497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 &amp; Notes</a:t>
              </a:r>
            </a:p>
          </p:txBody>
        </p:sp>
        <p:sp>
          <p:nvSpPr>
            <p:cNvPr id="52239" name="Freeform 14">
              <a:extLst>
                <a:ext uri="{FF2B5EF4-FFF2-40B4-BE49-F238E27FC236}">
                  <a16:creationId xmlns:a16="http://schemas.microsoft.com/office/drawing/2014/main" id="{D82DADBD-6BB9-4B8F-98A7-8717CDBC3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4" y="624"/>
              <a:ext cx="1328" cy="332"/>
            </a:xfrm>
            <a:custGeom>
              <a:avLst/>
              <a:gdLst>
                <a:gd name="T0" fmla="*/ 0 w 1328"/>
                <a:gd name="T1" fmla="*/ 332 h 332"/>
                <a:gd name="T2" fmla="*/ 584 w 1328"/>
                <a:gd name="T3" fmla="*/ 52 h 332"/>
                <a:gd name="T4" fmla="*/ 1328 w 1328"/>
                <a:gd name="T5" fmla="*/ 20 h 3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28" h="332">
                  <a:moveTo>
                    <a:pt x="0" y="332"/>
                  </a:moveTo>
                  <a:cubicBezTo>
                    <a:pt x="181" y="218"/>
                    <a:pt x="363" y="104"/>
                    <a:pt x="584" y="52"/>
                  </a:cubicBezTo>
                  <a:cubicBezTo>
                    <a:pt x="805" y="0"/>
                    <a:pt x="1066" y="10"/>
                    <a:pt x="1328" y="2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2240" name="Freeform 15">
              <a:extLst>
                <a:ext uri="{FF2B5EF4-FFF2-40B4-BE49-F238E27FC236}">
                  <a16:creationId xmlns:a16="http://schemas.microsoft.com/office/drawing/2014/main" id="{A23513EC-3481-4564-9705-574CE38A3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6" y="644"/>
              <a:ext cx="1240" cy="688"/>
            </a:xfrm>
            <a:custGeom>
              <a:avLst/>
              <a:gdLst>
                <a:gd name="T0" fmla="*/ 0 w 1240"/>
                <a:gd name="T1" fmla="*/ 688 h 688"/>
                <a:gd name="T2" fmla="*/ 656 w 1240"/>
                <a:gd name="T3" fmla="*/ 248 h 688"/>
                <a:gd name="T4" fmla="*/ 1240 w 1240"/>
                <a:gd name="T5" fmla="*/ 0 h 6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40" h="688">
                  <a:moveTo>
                    <a:pt x="0" y="688"/>
                  </a:moveTo>
                  <a:cubicBezTo>
                    <a:pt x="224" y="525"/>
                    <a:pt x="449" y="363"/>
                    <a:pt x="656" y="248"/>
                  </a:cubicBezTo>
                  <a:cubicBezTo>
                    <a:pt x="863" y="133"/>
                    <a:pt x="1051" y="66"/>
                    <a:pt x="1240" y="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 type="stealth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2964" name="Group 20">
            <a:extLst>
              <a:ext uri="{FF2B5EF4-FFF2-40B4-BE49-F238E27FC236}">
                <a16:creationId xmlns:a16="http://schemas.microsoft.com/office/drawing/2014/main" id="{9FD62891-3298-49AD-A622-29E325470B6E}"/>
              </a:ext>
            </a:extLst>
          </p:cNvPr>
          <p:cNvGrpSpPr>
            <a:grpSpLocks/>
          </p:cNvGrpSpPr>
          <p:nvPr/>
        </p:nvGrpSpPr>
        <p:grpSpPr bwMode="auto">
          <a:xfrm>
            <a:off x="1136650" y="4743450"/>
            <a:ext cx="2736850" cy="1851025"/>
            <a:chOff x="716" y="2988"/>
            <a:chExt cx="1724" cy="1166"/>
          </a:xfrm>
        </p:grpSpPr>
        <p:sp>
          <p:nvSpPr>
            <p:cNvPr id="52235" name="Text Box 3">
              <a:extLst>
                <a:ext uri="{FF2B5EF4-FFF2-40B4-BE49-F238E27FC236}">
                  <a16:creationId xmlns:a16="http://schemas.microsoft.com/office/drawing/2014/main" id="{38BA6C99-187E-44F1-8FD4-2209A7B8EE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" y="3904"/>
              <a:ext cx="534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Notes</a:t>
              </a:r>
            </a:p>
          </p:txBody>
        </p:sp>
        <p:sp>
          <p:nvSpPr>
            <p:cNvPr id="52236" name="Rectangle 16">
              <a:extLst>
                <a:ext uri="{FF2B5EF4-FFF2-40B4-BE49-F238E27FC236}">
                  <a16:creationId xmlns:a16="http://schemas.microsoft.com/office/drawing/2014/main" id="{F34B1AB0-EB98-4364-BF1E-964C9695E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988"/>
              <a:ext cx="1416" cy="632"/>
            </a:xfrm>
            <a:prstGeom prst="rect">
              <a:avLst/>
            </a:prstGeom>
            <a:noFill/>
            <a:ln w="19050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2237" name="Freeform 17">
              <a:extLst>
                <a:ext uri="{FF2B5EF4-FFF2-40B4-BE49-F238E27FC236}">
                  <a16:creationId xmlns:a16="http://schemas.microsoft.com/office/drawing/2014/main" id="{A238571D-4CE0-407B-B78D-CE0B37716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" y="3618"/>
              <a:ext cx="474" cy="432"/>
            </a:xfrm>
            <a:custGeom>
              <a:avLst/>
              <a:gdLst>
                <a:gd name="T0" fmla="*/ 0 w 474"/>
                <a:gd name="T1" fmla="*/ 432 h 432"/>
                <a:gd name="T2" fmla="*/ 276 w 474"/>
                <a:gd name="T3" fmla="*/ 306 h 432"/>
                <a:gd name="T4" fmla="*/ 474 w 474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74" h="432">
                  <a:moveTo>
                    <a:pt x="0" y="432"/>
                  </a:moveTo>
                  <a:cubicBezTo>
                    <a:pt x="98" y="405"/>
                    <a:pt x="197" y="378"/>
                    <a:pt x="276" y="306"/>
                  </a:cubicBezTo>
                  <a:cubicBezTo>
                    <a:pt x="355" y="234"/>
                    <a:pt x="414" y="117"/>
                    <a:pt x="474" y="0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2965" name="Group 21">
            <a:extLst>
              <a:ext uri="{FF2B5EF4-FFF2-40B4-BE49-F238E27FC236}">
                <a16:creationId xmlns:a16="http://schemas.microsoft.com/office/drawing/2014/main" id="{87B21A12-44BB-411B-9980-DB58C3DB7722}"/>
              </a:ext>
            </a:extLst>
          </p:cNvPr>
          <p:cNvGrpSpPr>
            <a:grpSpLocks/>
          </p:cNvGrpSpPr>
          <p:nvPr/>
        </p:nvGrpSpPr>
        <p:grpSpPr bwMode="auto">
          <a:xfrm>
            <a:off x="4210050" y="5048250"/>
            <a:ext cx="4159250" cy="1473200"/>
            <a:chOff x="2652" y="3180"/>
            <a:chExt cx="2620" cy="928"/>
          </a:xfrm>
        </p:grpSpPr>
        <p:sp>
          <p:nvSpPr>
            <p:cNvPr id="52232" name="Text Box 5">
              <a:extLst>
                <a:ext uri="{FF2B5EF4-FFF2-40B4-BE49-F238E27FC236}">
                  <a16:creationId xmlns:a16="http://schemas.microsoft.com/office/drawing/2014/main" id="{EA2B7BE6-1850-4DC9-B416-9DED3AA46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7" y="3858"/>
              <a:ext cx="855" cy="2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Title Block</a:t>
              </a:r>
            </a:p>
          </p:txBody>
        </p:sp>
        <p:sp>
          <p:nvSpPr>
            <p:cNvPr id="52233" name="Oval 18">
              <a:extLst>
                <a:ext uri="{FF2B5EF4-FFF2-40B4-BE49-F238E27FC236}">
                  <a16:creationId xmlns:a16="http://schemas.microsoft.com/office/drawing/2014/main" id="{2A1D21F7-3F38-469F-8114-4FAA8F08E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2" y="3180"/>
              <a:ext cx="1800" cy="600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2234" name="Freeform 19">
              <a:extLst>
                <a:ext uri="{FF2B5EF4-FFF2-40B4-BE49-F238E27FC236}">
                  <a16:creationId xmlns:a16="http://schemas.microsoft.com/office/drawing/2014/main" id="{3731EA56-F1D5-4601-A8E5-196221434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2" y="3780"/>
              <a:ext cx="864" cy="237"/>
            </a:xfrm>
            <a:custGeom>
              <a:avLst/>
              <a:gdLst>
                <a:gd name="T0" fmla="*/ 0 w 864"/>
                <a:gd name="T1" fmla="*/ 0 h 237"/>
                <a:gd name="T2" fmla="*/ 432 w 864"/>
                <a:gd name="T3" fmla="*/ 198 h 237"/>
                <a:gd name="T4" fmla="*/ 864 w 864"/>
                <a:gd name="T5" fmla="*/ 234 h 2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64" h="237">
                  <a:moveTo>
                    <a:pt x="0" y="0"/>
                  </a:moveTo>
                  <a:cubicBezTo>
                    <a:pt x="144" y="79"/>
                    <a:pt x="288" y="159"/>
                    <a:pt x="432" y="198"/>
                  </a:cubicBezTo>
                  <a:cubicBezTo>
                    <a:pt x="576" y="237"/>
                    <a:pt x="720" y="235"/>
                    <a:pt x="864" y="234"/>
                  </a:cubicBez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4">
            <a:extLst>
              <a:ext uri="{FF2B5EF4-FFF2-40B4-BE49-F238E27FC236}">
                <a16:creationId xmlns:a16="http://schemas.microsoft.com/office/drawing/2014/main" id="{9549C1DE-638E-4824-A75A-2B0E2AE25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2775" y="1628775"/>
            <a:ext cx="4533900" cy="475615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3251" name="Rectangle 4">
            <a:extLst>
              <a:ext uri="{FF2B5EF4-FFF2-40B4-BE49-F238E27FC236}">
                <a16:creationId xmlns:a16="http://schemas.microsoft.com/office/drawing/2014/main" id="{BA0EE4D1-BE32-4F5C-B57D-A072AC2763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Lettering Standard</a:t>
            </a:r>
          </a:p>
        </p:txBody>
      </p:sp>
      <p:sp>
        <p:nvSpPr>
          <p:cNvPr id="53252" name="Text Box 5">
            <a:extLst>
              <a:ext uri="{FF2B5EF4-FFF2-40B4-BE49-F238E27FC236}">
                <a16:creationId xmlns:a16="http://schemas.microsoft.com/office/drawing/2014/main" id="{723A796F-F883-4B2F-BAE8-FB8A763718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0" y="1108075"/>
            <a:ext cx="223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ANSI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Standard</a:t>
            </a:r>
          </a:p>
        </p:txBody>
      </p:sp>
      <p:sp>
        <p:nvSpPr>
          <p:cNvPr id="53253" name="Text Box 7">
            <a:extLst>
              <a:ext uri="{FF2B5EF4-FFF2-40B4-BE49-F238E27FC236}">
                <a16:creationId xmlns:a16="http://schemas.microsoft.com/office/drawing/2014/main" id="{2294CD82-3B2D-4536-9232-F097F6DF13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5" y="1117600"/>
            <a:ext cx="1893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This course</a:t>
            </a:r>
            <a:endParaRPr lang="en-US" alt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3993" name="Group 25">
            <a:extLst>
              <a:ext uri="{FF2B5EF4-FFF2-40B4-BE49-F238E27FC236}">
                <a16:creationId xmlns:a16="http://schemas.microsoft.com/office/drawing/2014/main" id="{1484722D-47D1-4FCB-B83A-2F875CCF88AF}"/>
              </a:ext>
            </a:extLst>
          </p:cNvPr>
          <p:cNvGrpSpPr>
            <a:grpSpLocks/>
          </p:cNvGrpSpPr>
          <p:nvPr/>
        </p:nvGrpSpPr>
        <p:grpSpPr bwMode="auto">
          <a:xfrm>
            <a:off x="449263" y="1635125"/>
            <a:ext cx="3802062" cy="1041400"/>
            <a:chOff x="283" y="1030"/>
            <a:chExt cx="2395" cy="656"/>
          </a:xfrm>
        </p:grpSpPr>
        <p:sp>
          <p:nvSpPr>
            <p:cNvPr id="53276" name="Text Box 6">
              <a:extLst>
                <a:ext uri="{FF2B5EF4-FFF2-40B4-BE49-F238E27FC236}">
                  <a16:creationId xmlns:a16="http://schemas.microsoft.com/office/drawing/2014/main" id="{F745E413-327B-4E2C-8F99-1962713FC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" y="1030"/>
              <a:ext cx="2242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a Gothic text style,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either inclined or vertical.</a:t>
              </a:r>
            </a:p>
          </p:txBody>
        </p:sp>
        <p:sp>
          <p:nvSpPr>
            <p:cNvPr id="53277" name="Rectangle 9">
              <a:extLst>
                <a:ext uri="{FF2B5EF4-FFF2-40B4-BE49-F238E27FC236}">
                  <a16:creationId xmlns:a16="http://schemas.microsoft.com/office/drawing/2014/main" id="{A2D04749-2200-4EE8-B848-300499B1D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" y="1171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5" name="Group 27">
            <a:extLst>
              <a:ext uri="{FF2B5EF4-FFF2-40B4-BE49-F238E27FC236}">
                <a16:creationId xmlns:a16="http://schemas.microsoft.com/office/drawing/2014/main" id="{4AF3F66B-5641-48A4-8DE9-D37360D956F8}"/>
              </a:ext>
            </a:extLst>
          </p:cNvPr>
          <p:cNvGrpSpPr>
            <a:grpSpLocks/>
          </p:cNvGrpSpPr>
          <p:nvPr/>
        </p:nvGrpSpPr>
        <p:grpSpPr bwMode="auto">
          <a:xfrm>
            <a:off x="473075" y="2709863"/>
            <a:ext cx="3325813" cy="457200"/>
            <a:chOff x="298" y="1707"/>
            <a:chExt cx="2095" cy="288"/>
          </a:xfrm>
        </p:grpSpPr>
        <p:sp>
          <p:nvSpPr>
            <p:cNvPr id="53274" name="Text Box 8">
              <a:extLst>
                <a:ext uri="{FF2B5EF4-FFF2-40B4-BE49-F238E27FC236}">
                  <a16:creationId xmlns:a16="http://schemas.microsoft.com/office/drawing/2014/main" id="{AA19772E-BA92-4225-A6E8-120669D44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" y="1707"/>
              <a:ext cx="19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all capital letters.</a:t>
              </a:r>
            </a:p>
          </p:txBody>
        </p:sp>
        <p:sp>
          <p:nvSpPr>
            <p:cNvPr id="53275" name="Rectangle 10">
              <a:extLst>
                <a:ext uri="{FF2B5EF4-FFF2-40B4-BE49-F238E27FC236}">
                  <a16:creationId xmlns:a16="http://schemas.microsoft.com/office/drawing/2014/main" id="{30BE8428-89E6-44AE-9CC2-BB9CE4498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" y="1784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7" name="Group 29">
            <a:extLst>
              <a:ext uri="{FF2B5EF4-FFF2-40B4-BE49-F238E27FC236}">
                <a16:creationId xmlns:a16="http://schemas.microsoft.com/office/drawing/2014/main" id="{A5A4FEB6-B95A-4994-8CA9-8EAA608CD6FF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3579813"/>
            <a:ext cx="3000375" cy="1041400"/>
            <a:chOff x="304" y="2255"/>
            <a:chExt cx="1890" cy="656"/>
          </a:xfrm>
        </p:grpSpPr>
        <p:sp>
          <p:nvSpPr>
            <p:cNvPr id="53272" name="Text Box 11">
              <a:extLst>
                <a:ext uri="{FF2B5EF4-FFF2-40B4-BE49-F238E27FC236}">
                  <a16:creationId xmlns:a16="http://schemas.microsoft.com/office/drawing/2014/main" id="{F28132DF-643D-4B79-BC41-2C41F040BE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" y="2255"/>
              <a:ext cx="1737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3 mm for most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text height.</a:t>
              </a:r>
            </a:p>
          </p:txBody>
        </p:sp>
        <p:sp>
          <p:nvSpPr>
            <p:cNvPr id="53273" name="Rectangle 12">
              <a:extLst>
                <a:ext uri="{FF2B5EF4-FFF2-40B4-BE49-F238E27FC236}">
                  <a16:creationId xmlns:a16="http://schemas.microsoft.com/office/drawing/2014/main" id="{E19A4C0C-C48E-46E1-9B32-66A6BCDEA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2380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1" name="Group 33">
            <a:extLst>
              <a:ext uri="{FF2B5EF4-FFF2-40B4-BE49-F238E27FC236}">
                <a16:creationId xmlns:a16="http://schemas.microsoft.com/office/drawing/2014/main" id="{29403808-D99C-4383-8455-C826A43C4E83}"/>
              </a:ext>
            </a:extLst>
          </p:cNvPr>
          <p:cNvGrpSpPr>
            <a:grpSpLocks/>
          </p:cNvGrpSpPr>
          <p:nvPr/>
        </p:nvGrpSpPr>
        <p:grpSpPr bwMode="auto">
          <a:xfrm>
            <a:off x="481013" y="5154613"/>
            <a:ext cx="3243262" cy="1516062"/>
            <a:chOff x="303" y="3247"/>
            <a:chExt cx="2043" cy="955"/>
          </a:xfrm>
        </p:grpSpPr>
        <p:sp>
          <p:nvSpPr>
            <p:cNvPr id="53270" name="Text Box 13">
              <a:extLst>
                <a:ext uri="{FF2B5EF4-FFF2-40B4-BE49-F238E27FC236}">
                  <a16:creationId xmlns:a16="http://schemas.microsoft.com/office/drawing/2014/main" id="{B91FC711-8D03-4744-B12B-37A41788F8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" y="3247"/>
              <a:ext cx="1890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Space between lines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of text is </a:t>
              </a:r>
              <a:r>
                <a:rPr lang="en-US" alt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at least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1/3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of text height.</a:t>
              </a:r>
            </a:p>
          </p:txBody>
        </p:sp>
        <p:sp>
          <p:nvSpPr>
            <p:cNvPr id="53271" name="Rectangle 14">
              <a:extLst>
                <a:ext uri="{FF2B5EF4-FFF2-40B4-BE49-F238E27FC236}">
                  <a16:creationId xmlns:a16="http://schemas.microsoft.com/office/drawing/2014/main" id="{1E65451C-D48D-4B47-99E1-F22BDD60F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" y="3380"/>
              <a:ext cx="138" cy="1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0" name="Group 32">
            <a:extLst>
              <a:ext uri="{FF2B5EF4-FFF2-40B4-BE49-F238E27FC236}">
                <a16:creationId xmlns:a16="http://schemas.microsoft.com/office/drawing/2014/main" id="{D60CF1CD-0688-46BD-938C-CD4CEE745E2D}"/>
              </a:ext>
            </a:extLst>
          </p:cNvPr>
          <p:cNvGrpSpPr>
            <a:grpSpLocks/>
          </p:cNvGrpSpPr>
          <p:nvPr/>
        </p:nvGrpSpPr>
        <p:grpSpPr bwMode="auto">
          <a:xfrm>
            <a:off x="4562475" y="1633538"/>
            <a:ext cx="3992563" cy="1041400"/>
            <a:chOff x="2874" y="1029"/>
            <a:chExt cx="2515" cy="656"/>
          </a:xfrm>
        </p:grpSpPr>
        <p:sp>
          <p:nvSpPr>
            <p:cNvPr id="53268" name="Text Box 15">
              <a:extLst>
                <a:ext uri="{FF2B5EF4-FFF2-40B4-BE49-F238E27FC236}">
                  <a16:creationId xmlns:a16="http://schemas.microsoft.com/office/drawing/2014/main" id="{CE112A9F-DCB7-47DA-B4DD-04E23E6A1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5" y="1029"/>
              <a:ext cx="2294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only a vertical Gothic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text style.</a:t>
              </a:r>
            </a:p>
          </p:txBody>
        </p:sp>
        <p:sp>
          <p:nvSpPr>
            <p:cNvPr id="53269" name="Rectangle 16">
              <a:extLst>
                <a:ext uri="{FF2B5EF4-FFF2-40B4-BE49-F238E27FC236}">
                  <a16:creationId xmlns:a16="http://schemas.microsoft.com/office/drawing/2014/main" id="{370A567F-5DA6-415F-9B39-617B9D4FE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4" y="1144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9" name="Group 31">
            <a:extLst>
              <a:ext uri="{FF2B5EF4-FFF2-40B4-BE49-F238E27FC236}">
                <a16:creationId xmlns:a16="http://schemas.microsoft.com/office/drawing/2014/main" id="{4B744F7E-EF7C-400A-BB0D-A002513763E2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2632075"/>
            <a:ext cx="3316288" cy="1041400"/>
            <a:chOff x="2872" y="1658"/>
            <a:chExt cx="2089" cy="656"/>
          </a:xfrm>
        </p:grpSpPr>
        <p:sp>
          <p:nvSpPr>
            <p:cNvPr id="53266" name="Text Box 17">
              <a:extLst>
                <a:ext uri="{FF2B5EF4-FFF2-40B4-BE49-F238E27FC236}">
                  <a16:creationId xmlns:a16="http://schemas.microsoft.com/office/drawing/2014/main" id="{114FC898-134A-4DF9-8C83-6DB6F1488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3" y="1658"/>
              <a:ext cx="1868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Use both capital and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lower-case letters.</a:t>
              </a:r>
            </a:p>
          </p:txBody>
        </p:sp>
        <p:sp>
          <p:nvSpPr>
            <p:cNvPr id="53267" name="Rectangle 18">
              <a:extLst>
                <a:ext uri="{FF2B5EF4-FFF2-40B4-BE49-F238E27FC236}">
                  <a16:creationId xmlns:a16="http://schemas.microsoft.com/office/drawing/2014/main" id="{CE69034D-5997-4EF5-B576-936C292E9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773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3998" name="Group 30">
            <a:extLst>
              <a:ext uri="{FF2B5EF4-FFF2-40B4-BE49-F238E27FC236}">
                <a16:creationId xmlns:a16="http://schemas.microsoft.com/office/drawing/2014/main" id="{E9DF8999-48E2-4437-AC78-04E32FB31A00}"/>
              </a:ext>
            </a:extLst>
          </p:cNvPr>
          <p:cNvGrpSpPr>
            <a:grpSpLocks/>
          </p:cNvGrpSpPr>
          <p:nvPr/>
        </p:nvGrpSpPr>
        <p:grpSpPr bwMode="auto">
          <a:xfrm>
            <a:off x="4568825" y="3711575"/>
            <a:ext cx="4492625" cy="1516063"/>
            <a:chOff x="2878" y="2338"/>
            <a:chExt cx="2830" cy="955"/>
          </a:xfrm>
        </p:grpSpPr>
        <p:sp>
          <p:nvSpPr>
            <p:cNvPr id="53264" name="Text Box 19">
              <a:extLst>
                <a:ext uri="{FF2B5EF4-FFF2-40B4-BE49-F238E27FC236}">
                  <a16:creationId xmlns:a16="http://schemas.microsoft.com/office/drawing/2014/main" id="{61C2B75C-8304-474D-A6DE-448E2D8165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9" y="2338"/>
              <a:ext cx="2609" cy="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Same. For letters in title block it is recommended to use 5~8 mm text height</a:t>
              </a:r>
            </a:p>
          </p:txBody>
        </p:sp>
        <p:sp>
          <p:nvSpPr>
            <p:cNvPr id="53265" name="Rectangle 20">
              <a:extLst>
                <a:ext uri="{FF2B5EF4-FFF2-40B4-BE49-F238E27FC236}">
                  <a16:creationId xmlns:a16="http://schemas.microsoft.com/office/drawing/2014/main" id="{B33E4F61-B853-41A1-9252-35F67A447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8" y="2469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grpSp>
        <p:nvGrpSpPr>
          <p:cNvPr id="84002" name="Group 34">
            <a:extLst>
              <a:ext uri="{FF2B5EF4-FFF2-40B4-BE49-F238E27FC236}">
                <a16:creationId xmlns:a16="http://schemas.microsoft.com/office/drawing/2014/main" id="{8B82B04A-CB49-48C4-A27B-2ECF44E216F1}"/>
              </a:ext>
            </a:extLst>
          </p:cNvPr>
          <p:cNvGrpSpPr>
            <a:grpSpLocks/>
          </p:cNvGrpSpPr>
          <p:nvPr/>
        </p:nvGrpSpPr>
        <p:grpSpPr bwMode="auto">
          <a:xfrm>
            <a:off x="4579938" y="5187950"/>
            <a:ext cx="3043237" cy="1041400"/>
            <a:chOff x="2885" y="3268"/>
            <a:chExt cx="1917" cy="656"/>
          </a:xfrm>
        </p:grpSpPr>
        <p:sp>
          <p:nvSpPr>
            <p:cNvPr id="53262" name="Text Box 21">
              <a:extLst>
                <a:ext uri="{FF2B5EF4-FFF2-40B4-BE49-F238E27FC236}">
                  <a16:creationId xmlns:a16="http://schemas.microsoft.com/office/drawing/2014/main" id="{6B3E69F4-FBD1-410D-914D-5A2091432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6" y="3268"/>
              <a:ext cx="1696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N/A.</a:t>
              </a:r>
              <a:b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Follows ANSI rule.</a:t>
              </a:r>
            </a:p>
          </p:txBody>
        </p:sp>
        <p:sp>
          <p:nvSpPr>
            <p:cNvPr id="53263" name="Rectangle 22">
              <a:extLst>
                <a:ext uri="{FF2B5EF4-FFF2-40B4-BE49-F238E27FC236}">
                  <a16:creationId xmlns:a16="http://schemas.microsoft.com/office/drawing/2014/main" id="{B5B45D6A-9488-45D3-BC4E-3DD099861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5" y="3389"/>
              <a:ext cx="138" cy="138"/>
            </a:xfrm>
            <a:prstGeom prst="rect">
              <a:avLst/>
            </a:prstGeom>
            <a:solidFill>
              <a:srgbClr val="CC3300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48">
            <a:extLst>
              <a:ext uri="{FF2B5EF4-FFF2-40B4-BE49-F238E27FC236}">
                <a16:creationId xmlns:a16="http://schemas.microsoft.com/office/drawing/2014/main" id="{265CC8DA-76A7-4C17-B449-DB8FBA166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06500"/>
            <a:ext cx="8305800" cy="22733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B64A8EA-F265-4FB1-9AC2-0EE6B137D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  <a:cs typeface="Arial" panose="020B0604020202020204" pitchFamily="34" charset="0"/>
              </a:rPr>
              <a:t>Basic Strokes</a:t>
            </a:r>
          </a:p>
        </p:txBody>
      </p:sp>
      <p:sp>
        <p:nvSpPr>
          <p:cNvPr id="54276" name="Line 4">
            <a:extLst>
              <a:ext uri="{FF2B5EF4-FFF2-40B4-BE49-F238E27FC236}">
                <a16:creationId xmlns:a16="http://schemas.microsoft.com/office/drawing/2014/main" id="{CAC12179-7CEB-4416-A70C-2580AB0D41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160588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7" name="Text Box 5">
            <a:extLst>
              <a:ext uri="{FF2B5EF4-FFF2-40B4-BE49-F238E27FC236}">
                <a16:creationId xmlns:a16="http://schemas.microsoft.com/office/drawing/2014/main" id="{945F0AAE-C33C-4854-9108-EAE225E2C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71600"/>
            <a:ext cx="1335088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Straight</a:t>
            </a:r>
          </a:p>
        </p:txBody>
      </p:sp>
      <p:sp>
        <p:nvSpPr>
          <p:cNvPr id="54278" name="Line 6">
            <a:extLst>
              <a:ext uri="{FF2B5EF4-FFF2-40B4-BE49-F238E27FC236}">
                <a16:creationId xmlns:a16="http://schemas.microsoft.com/office/drawing/2014/main" id="{18056F90-A40C-4D4F-A094-DAEAFB9C1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2160588"/>
            <a:ext cx="4572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9" name="Line 7">
            <a:extLst>
              <a:ext uri="{FF2B5EF4-FFF2-40B4-BE49-F238E27FC236}">
                <a16:creationId xmlns:a16="http://schemas.microsoft.com/office/drawing/2014/main" id="{BB38AE47-E1F0-46A3-B621-1A964B31C3C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7600" y="2160588"/>
            <a:ext cx="53340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0" name="Text Box 8">
            <a:extLst>
              <a:ext uri="{FF2B5EF4-FFF2-40B4-BE49-F238E27FC236}">
                <a16:creationId xmlns:a16="http://schemas.microsoft.com/office/drawing/2014/main" id="{843D40A0-9E57-4247-9B5E-A0D50F501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1371600"/>
            <a:ext cx="1284288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Slanted</a:t>
            </a:r>
          </a:p>
        </p:txBody>
      </p:sp>
      <p:sp>
        <p:nvSpPr>
          <p:cNvPr id="54281" name="Arc 9">
            <a:extLst>
              <a:ext uri="{FF2B5EF4-FFF2-40B4-BE49-F238E27FC236}">
                <a16:creationId xmlns:a16="http://schemas.microsoft.com/office/drawing/2014/main" id="{BBE3630A-80D7-407D-AD10-251548D2E9A7}"/>
              </a:ext>
            </a:extLst>
          </p:cNvPr>
          <p:cNvSpPr>
            <a:spLocks/>
          </p:cNvSpPr>
          <p:nvPr/>
        </p:nvSpPr>
        <p:spPr bwMode="auto">
          <a:xfrm rot="7955034" flipV="1">
            <a:off x="7202487" y="2376488"/>
            <a:ext cx="811213" cy="890588"/>
          </a:xfrm>
          <a:custGeom>
            <a:avLst/>
            <a:gdLst>
              <a:gd name="T0" fmla="*/ 0 w 32853"/>
              <a:gd name="T1" fmla="*/ 47550069 h 36085"/>
              <a:gd name="T2" fmla="*/ 410639339 w 32853"/>
              <a:gd name="T3" fmla="*/ 542471725 h 36085"/>
              <a:gd name="T4" fmla="*/ 169413241 w 32853"/>
              <a:gd name="T5" fmla="*/ 324716282 h 360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282" name="Arc 10">
            <a:extLst>
              <a:ext uri="{FF2B5EF4-FFF2-40B4-BE49-F238E27FC236}">
                <a16:creationId xmlns:a16="http://schemas.microsoft.com/office/drawing/2014/main" id="{DFB24DDB-78B3-4D87-9DF1-77A5B486F1C5}"/>
              </a:ext>
            </a:extLst>
          </p:cNvPr>
          <p:cNvSpPr>
            <a:spLocks/>
          </p:cNvSpPr>
          <p:nvPr/>
        </p:nvSpPr>
        <p:spPr bwMode="auto">
          <a:xfrm rot="-7955034" flipH="1" flipV="1">
            <a:off x="7759700" y="2376488"/>
            <a:ext cx="811213" cy="890587"/>
          </a:xfrm>
          <a:custGeom>
            <a:avLst/>
            <a:gdLst>
              <a:gd name="T0" fmla="*/ 0 w 32853"/>
              <a:gd name="T1" fmla="*/ 47549942 h 36085"/>
              <a:gd name="T2" fmla="*/ 410639339 w 32853"/>
              <a:gd name="T3" fmla="*/ 542469881 h 36085"/>
              <a:gd name="T4" fmla="*/ 169413241 w 32853"/>
              <a:gd name="T5" fmla="*/ 324715548 h 3608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2853" h="36085" fill="none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</a:path>
              <a:path w="32853" h="36085" stroke="0" extrusionOk="0">
                <a:moveTo>
                  <a:pt x="-1" y="3162"/>
                </a:moveTo>
                <a:cubicBezTo>
                  <a:pt x="3388" y="1094"/>
                  <a:pt x="7282" y="0"/>
                  <a:pt x="11253" y="0"/>
                </a:cubicBezTo>
                <a:cubicBezTo>
                  <a:pt x="23182" y="0"/>
                  <a:pt x="32853" y="9670"/>
                  <a:pt x="32853" y="21600"/>
                </a:cubicBezTo>
                <a:cubicBezTo>
                  <a:pt x="32853" y="26952"/>
                  <a:pt x="30865" y="32114"/>
                  <a:pt x="27276" y="36085"/>
                </a:cubicBezTo>
                <a:lnTo>
                  <a:pt x="11253" y="21600"/>
                </a:lnTo>
                <a:lnTo>
                  <a:pt x="-1" y="316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283" name="Text Box 11">
            <a:extLst>
              <a:ext uri="{FF2B5EF4-FFF2-40B4-BE49-F238E27FC236}">
                <a16:creationId xmlns:a16="http://schemas.microsoft.com/office/drawing/2014/main" id="{0A39B5FE-A44E-4DA0-B2C4-1E451E570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9800" y="1371600"/>
            <a:ext cx="1235075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Curved</a:t>
            </a:r>
          </a:p>
        </p:txBody>
      </p:sp>
      <p:sp>
        <p:nvSpPr>
          <p:cNvPr id="54284" name="Line 12">
            <a:extLst>
              <a:ext uri="{FF2B5EF4-FFF2-40B4-BE49-F238E27FC236}">
                <a16:creationId xmlns:a16="http://schemas.microsoft.com/office/drawing/2014/main" id="{DCAB0CA3-33C7-4211-8859-0754659BA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2617788"/>
            <a:ext cx="1219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5" name="Text Box 13">
            <a:extLst>
              <a:ext uri="{FF2B5EF4-FFF2-40B4-BE49-F238E27FC236}">
                <a16:creationId xmlns:a16="http://schemas.microsoft.com/office/drawing/2014/main" id="{EC69FA30-4E54-4309-82F6-0EB4BDFCD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1371600"/>
            <a:ext cx="1673225" cy="457200"/>
          </a:xfrm>
          <a:prstGeom prst="rect">
            <a:avLst/>
          </a:prstGeom>
          <a:solidFill>
            <a:srgbClr val="CCECFF"/>
          </a:solidFill>
          <a:ln>
            <a:noFill/>
          </a:ln>
          <a:effectLst>
            <a:prstShdw prst="shdw17" dist="17961" dir="2700000">
              <a:srgbClr val="7A8E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  <a:cs typeface="Arial" panose="020B0604020202020204" pitchFamily="34" charset="0"/>
              </a:rPr>
              <a:t>Horizontal</a:t>
            </a:r>
          </a:p>
        </p:txBody>
      </p:sp>
      <p:sp>
        <p:nvSpPr>
          <p:cNvPr id="54286" name="Line 14">
            <a:extLst>
              <a:ext uri="{FF2B5EF4-FFF2-40B4-BE49-F238E27FC236}">
                <a16:creationId xmlns:a16="http://schemas.microsoft.com/office/drawing/2014/main" id="{B30E35CE-63F9-446C-A49E-C19AF4E191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6300" y="4648200"/>
            <a:ext cx="1588" cy="1524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7" name="Line 15">
            <a:extLst>
              <a:ext uri="{FF2B5EF4-FFF2-40B4-BE49-F238E27FC236}">
                <a16:creationId xmlns:a16="http://schemas.microsoft.com/office/drawing/2014/main" id="{B6812651-1A09-4835-8267-A7AB73C756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90925" y="4648200"/>
            <a:ext cx="7493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8" name="Line 16">
            <a:extLst>
              <a:ext uri="{FF2B5EF4-FFF2-40B4-BE49-F238E27FC236}">
                <a16:creationId xmlns:a16="http://schemas.microsoft.com/office/drawing/2014/main" id="{7B04A766-892F-409D-B087-EBD27ABEC9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7525" y="4660900"/>
            <a:ext cx="787400" cy="15113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89" name="Line 17">
            <a:extLst>
              <a:ext uri="{FF2B5EF4-FFF2-40B4-BE49-F238E27FC236}">
                <a16:creationId xmlns:a16="http://schemas.microsoft.com/office/drawing/2014/main" id="{3D6240CC-BF3C-48D5-9895-C11E6B818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4925" y="5661025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0" name="Line 18">
            <a:extLst>
              <a:ext uri="{FF2B5EF4-FFF2-40B4-BE49-F238E27FC236}">
                <a16:creationId xmlns:a16="http://schemas.microsoft.com/office/drawing/2014/main" id="{2391974D-9893-4DA8-A0F4-A552156C09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3900" y="5041900"/>
            <a:ext cx="1588" cy="965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1" name="Text Box 19">
            <a:extLst>
              <a:ext uri="{FF2B5EF4-FFF2-40B4-BE49-F238E27FC236}">
                <a16:creationId xmlns:a16="http://schemas.microsoft.com/office/drawing/2014/main" id="{8B694267-DBB0-4DA7-8941-4FFA54CB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325" y="4659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292" name="Line 20">
            <a:extLst>
              <a:ext uri="{FF2B5EF4-FFF2-40B4-BE49-F238E27FC236}">
                <a16:creationId xmlns:a16="http://schemas.microsoft.com/office/drawing/2014/main" id="{7B1AD75B-F5B8-4FD2-BBD7-A90B1A329D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4725" y="4991100"/>
            <a:ext cx="482600" cy="977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3" name="Line 21">
            <a:extLst>
              <a:ext uri="{FF2B5EF4-FFF2-40B4-BE49-F238E27FC236}">
                <a16:creationId xmlns:a16="http://schemas.microsoft.com/office/drawing/2014/main" id="{E80DF0B4-7452-46C4-88A1-D512A799F6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25" y="4991100"/>
            <a:ext cx="482600" cy="977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4" name="Line 22">
            <a:extLst>
              <a:ext uri="{FF2B5EF4-FFF2-40B4-BE49-F238E27FC236}">
                <a16:creationId xmlns:a16="http://schemas.microsoft.com/office/drawing/2014/main" id="{0D6DAB98-3DE7-49A3-AAB6-F30CEB9158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425" y="5803900"/>
            <a:ext cx="622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95" name="Text Box 23">
            <a:extLst>
              <a:ext uri="{FF2B5EF4-FFF2-40B4-BE49-F238E27FC236}">
                <a16:creationId xmlns:a16="http://schemas.microsoft.com/office/drawing/2014/main" id="{13CDE082-EE0B-44B6-B64A-6046D39A5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46720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296" name="Text Box 24">
            <a:extLst>
              <a:ext uri="{FF2B5EF4-FFF2-40B4-BE49-F238E27FC236}">
                <a16:creationId xmlns:a16="http://schemas.microsoft.com/office/drawing/2014/main" id="{F9EE9B95-AD3D-4E30-8DE6-FF786B97A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6750" y="46593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297" name="Text Box 25">
            <a:extLst>
              <a:ext uri="{FF2B5EF4-FFF2-40B4-BE49-F238E27FC236}">
                <a16:creationId xmlns:a16="http://schemas.microsoft.com/office/drawing/2014/main" id="{9D007812-FB91-4E47-AD00-85DC324FF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550" y="57515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4298" name="Text Box 26">
            <a:extLst>
              <a:ext uri="{FF2B5EF4-FFF2-40B4-BE49-F238E27FC236}">
                <a16:creationId xmlns:a16="http://schemas.microsoft.com/office/drawing/2014/main" id="{20E0ED01-7577-44FF-94B3-B1EA63DD1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" y="3836988"/>
            <a:ext cx="4827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66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Examples : </a:t>
            </a:r>
            <a:r>
              <a:rPr lang="en-US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Application of basic stroke</a:t>
            </a:r>
          </a:p>
        </p:txBody>
      </p:sp>
      <p:sp>
        <p:nvSpPr>
          <p:cNvPr id="54299" name="Text Box 27">
            <a:extLst>
              <a:ext uri="{FF2B5EF4-FFF2-40B4-BE49-F238E27FC236}">
                <a16:creationId xmlns:a16="http://schemas.microsoft.com/office/drawing/2014/main" id="{7B181864-C5B8-4A93-A609-E35439A3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4583113"/>
            <a:ext cx="10556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54300" name="Text Box 28">
            <a:extLst>
              <a:ext uri="{FF2B5EF4-FFF2-40B4-BE49-F238E27FC236}">
                <a16:creationId xmlns:a16="http://schemas.microsoft.com/office/drawing/2014/main" id="{0B13EC94-CBB5-4033-8777-7E6BE8C832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0" y="4595813"/>
            <a:ext cx="1169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  <p:sp>
        <p:nvSpPr>
          <p:cNvPr id="54301" name="Line 29">
            <a:extLst>
              <a:ext uri="{FF2B5EF4-FFF2-40B4-BE49-F238E27FC236}">
                <a16:creationId xmlns:a16="http://schemas.microsoft.com/office/drawing/2014/main" id="{D4CD8A24-70A6-4162-8F14-3D1F6CAFAD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46875" y="4686300"/>
            <a:ext cx="1588" cy="1425575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2" name="Line 30">
            <a:extLst>
              <a:ext uri="{FF2B5EF4-FFF2-40B4-BE49-F238E27FC236}">
                <a16:creationId xmlns:a16="http://schemas.microsoft.com/office/drawing/2014/main" id="{2EB6EC29-E6DC-4EA1-80F0-23AC8A45B0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6099175"/>
            <a:ext cx="8477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3" name="Line 31">
            <a:extLst>
              <a:ext uri="{FF2B5EF4-FFF2-40B4-BE49-F238E27FC236}">
                <a16:creationId xmlns:a16="http://schemas.microsoft.com/office/drawing/2014/main" id="{148C3D15-39E4-4D61-852D-2BC75864AC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5397500"/>
            <a:ext cx="8509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4" name="Line 32">
            <a:extLst>
              <a:ext uri="{FF2B5EF4-FFF2-40B4-BE49-F238E27FC236}">
                <a16:creationId xmlns:a16="http://schemas.microsoft.com/office/drawing/2014/main" id="{466099C8-B140-43B2-888B-11153AFC1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4175" y="4686300"/>
            <a:ext cx="736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5" name="Arc 33">
            <a:extLst>
              <a:ext uri="{FF2B5EF4-FFF2-40B4-BE49-F238E27FC236}">
                <a16:creationId xmlns:a16="http://schemas.microsoft.com/office/drawing/2014/main" id="{B458AC25-CAEF-4D2F-AEF8-868541B08D19}"/>
              </a:ext>
            </a:extLst>
          </p:cNvPr>
          <p:cNvSpPr>
            <a:spLocks/>
          </p:cNvSpPr>
          <p:nvPr/>
        </p:nvSpPr>
        <p:spPr bwMode="auto">
          <a:xfrm>
            <a:off x="7445375" y="468312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702 h 43186"/>
              <a:gd name="T4" fmla="*/ 0 w 21600"/>
              <a:gd name="T5" fmla="*/ 97769462 h 431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306" name="Arc 34">
            <a:extLst>
              <a:ext uri="{FF2B5EF4-FFF2-40B4-BE49-F238E27FC236}">
                <a16:creationId xmlns:a16="http://schemas.microsoft.com/office/drawing/2014/main" id="{411FA9FA-EE53-4AAF-8AAA-3B9650C077E8}"/>
              </a:ext>
            </a:extLst>
          </p:cNvPr>
          <p:cNvSpPr>
            <a:spLocks/>
          </p:cNvSpPr>
          <p:nvPr/>
        </p:nvSpPr>
        <p:spPr bwMode="auto">
          <a:xfrm>
            <a:off x="7569200" y="5387975"/>
            <a:ext cx="342900" cy="714375"/>
          </a:xfrm>
          <a:custGeom>
            <a:avLst/>
            <a:gdLst>
              <a:gd name="T0" fmla="*/ 0 w 21600"/>
              <a:gd name="T1" fmla="*/ 0 h 43186"/>
              <a:gd name="T2" fmla="*/ 3084671 w 21600"/>
              <a:gd name="T3" fmla="*/ 195475702 h 43186"/>
              <a:gd name="T4" fmla="*/ 0 w 21600"/>
              <a:gd name="T5" fmla="*/ 97769462 h 4318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6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</a:path>
              <a:path w="21600" h="43186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229"/>
                  <a:pt x="12392" y="42771"/>
                  <a:pt x="771" y="43186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307" name="Line 35">
            <a:extLst>
              <a:ext uri="{FF2B5EF4-FFF2-40B4-BE49-F238E27FC236}">
                <a16:creationId xmlns:a16="http://schemas.microsoft.com/office/drawing/2014/main" id="{CA5D00B2-40F4-4B70-8BFB-90861FDE54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81775" y="4889500"/>
            <a:ext cx="1588" cy="990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8" name="Line 36">
            <a:extLst>
              <a:ext uri="{FF2B5EF4-FFF2-40B4-BE49-F238E27FC236}">
                <a16:creationId xmlns:a16="http://schemas.microsoft.com/office/drawing/2014/main" id="{19AD5AD5-87F7-44B4-99C0-E598B36E4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624205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09" name="Text Box 37">
            <a:extLst>
              <a:ext uri="{FF2B5EF4-FFF2-40B4-BE49-F238E27FC236}">
                <a16:creationId xmlns:a16="http://schemas.microsoft.com/office/drawing/2014/main" id="{7DEBA8B8-547C-476F-A880-D01EFA6E4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45767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4310" name="Text Box 38">
            <a:extLst>
              <a:ext uri="{FF2B5EF4-FFF2-40B4-BE49-F238E27FC236}">
                <a16:creationId xmlns:a16="http://schemas.microsoft.com/office/drawing/2014/main" id="{A05AC4EA-9943-46E5-B4E7-EE6097EAC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975" y="60499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4311" name="Text Box 39">
            <a:extLst>
              <a:ext uri="{FF2B5EF4-FFF2-40B4-BE49-F238E27FC236}">
                <a16:creationId xmlns:a16="http://schemas.microsoft.com/office/drawing/2014/main" id="{224EBF6D-014F-4781-ABAA-0435F9A17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9725" y="53705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4312" name="Line 40">
            <a:extLst>
              <a:ext uri="{FF2B5EF4-FFF2-40B4-BE49-F238E27FC236}">
                <a16:creationId xmlns:a16="http://schemas.microsoft.com/office/drawing/2014/main" id="{0889BF0D-C62E-4C26-8372-5CF7B6B5D5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4675" y="55372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13" name="Text Box 41">
            <a:extLst>
              <a:ext uri="{FF2B5EF4-FFF2-40B4-BE49-F238E27FC236}">
                <a16:creationId xmlns:a16="http://schemas.microsoft.com/office/drawing/2014/main" id="{8DB77A5C-E99A-4DD0-B1C5-5D76D6A7B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1625" y="4379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4314" name="Line 42">
            <a:extLst>
              <a:ext uri="{FF2B5EF4-FFF2-40B4-BE49-F238E27FC236}">
                <a16:creationId xmlns:a16="http://schemas.microsoft.com/office/drawing/2014/main" id="{73081D37-FE1D-41A5-A3B9-A9391E9FE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6575" y="4546600"/>
            <a:ext cx="609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315" name="Arc 43">
            <a:extLst>
              <a:ext uri="{FF2B5EF4-FFF2-40B4-BE49-F238E27FC236}">
                <a16:creationId xmlns:a16="http://schemas.microsoft.com/office/drawing/2014/main" id="{7EDEC6CD-1CC5-42E9-9E24-F45B6A0D993D}"/>
              </a:ext>
            </a:extLst>
          </p:cNvPr>
          <p:cNvSpPr>
            <a:spLocks/>
          </p:cNvSpPr>
          <p:nvPr/>
        </p:nvSpPr>
        <p:spPr bwMode="auto">
          <a:xfrm>
            <a:off x="7473950" y="4551363"/>
            <a:ext cx="498475" cy="812800"/>
          </a:xfrm>
          <a:custGeom>
            <a:avLst/>
            <a:gdLst>
              <a:gd name="T0" fmla="*/ 37486220 w 21600"/>
              <a:gd name="T1" fmla="*/ 0 h 35030"/>
              <a:gd name="T2" fmla="*/ 205779342 w 21600"/>
              <a:gd name="T3" fmla="*/ 437593445 h 35030"/>
              <a:gd name="T4" fmla="*/ 0 w 21600"/>
              <a:gd name="T5" fmla="*/ 267127961 h 350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316" name="Arc 44">
            <a:extLst>
              <a:ext uri="{FF2B5EF4-FFF2-40B4-BE49-F238E27FC236}">
                <a16:creationId xmlns:a16="http://schemas.microsoft.com/office/drawing/2014/main" id="{6B947C27-92F8-4006-AE9D-0853D69D6F0C}"/>
              </a:ext>
            </a:extLst>
          </p:cNvPr>
          <p:cNvSpPr>
            <a:spLocks/>
          </p:cNvSpPr>
          <p:nvPr/>
        </p:nvSpPr>
        <p:spPr bwMode="auto">
          <a:xfrm flipV="1">
            <a:off x="7550150" y="5437188"/>
            <a:ext cx="498475" cy="812800"/>
          </a:xfrm>
          <a:custGeom>
            <a:avLst/>
            <a:gdLst>
              <a:gd name="T0" fmla="*/ 37486220 w 21600"/>
              <a:gd name="T1" fmla="*/ 0 h 35030"/>
              <a:gd name="T2" fmla="*/ 205779342 w 21600"/>
              <a:gd name="T3" fmla="*/ 437593445 h 35030"/>
              <a:gd name="T4" fmla="*/ 0 w 21600"/>
              <a:gd name="T5" fmla="*/ 267127961 h 350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5030" fill="none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</a:path>
              <a:path w="21600" h="35030" stroke="0" extrusionOk="0">
                <a:moveTo>
                  <a:pt x="3049" y="0"/>
                </a:moveTo>
                <a:cubicBezTo>
                  <a:pt x="13693" y="1518"/>
                  <a:pt x="21600" y="10632"/>
                  <a:pt x="21600" y="21384"/>
                </a:cubicBezTo>
                <a:cubicBezTo>
                  <a:pt x="21600" y="26356"/>
                  <a:pt x="19884" y="31176"/>
                  <a:pt x="16743" y="35030"/>
                </a:cubicBezTo>
                <a:lnTo>
                  <a:pt x="0" y="21384"/>
                </a:lnTo>
                <a:lnTo>
                  <a:pt x="3049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317" name="Text Box 45">
            <a:extLst>
              <a:ext uri="{FF2B5EF4-FFF2-40B4-BE49-F238E27FC236}">
                <a16:creationId xmlns:a16="http://schemas.microsoft.com/office/drawing/2014/main" id="{3789AD6F-5BC6-4C59-806F-FB9343103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50" y="437991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4318" name="Text Box 46">
            <a:extLst>
              <a:ext uri="{FF2B5EF4-FFF2-40B4-BE49-F238E27FC236}">
                <a16:creationId xmlns:a16="http://schemas.microsoft.com/office/drawing/2014/main" id="{FC04C99C-7F80-456F-8583-7BB52B8A1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7025" y="5265738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4319" name="Text Box 47">
            <a:extLst>
              <a:ext uri="{FF2B5EF4-FFF2-40B4-BE49-F238E27FC236}">
                <a16:creationId xmlns:a16="http://schemas.microsoft.com/office/drawing/2014/main" id="{10154B29-DA16-44C3-968A-46A9AF748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7325" y="4605338"/>
            <a:ext cx="11699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en-US" sz="2000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” letter</a:t>
            </a:r>
          </a:p>
        </p:txBody>
      </p:sp>
    </p:spTree>
  </p:cSld>
  <p:clrMapOvr>
    <a:masterClrMapping/>
  </p:clrMapOvr>
  <p:transition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6">
            <a:extLst>
              <a:ext uri="{FF2B5EF4-FFF2-40B4-BE49-F238E27FC236}">
                <a16:creationId xmlns:a16="http://schemas.microsoft.com/office/drawing/2014/main" id="{1A8822F7-20AD-4EEB-A52D-F6C306A5A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1366" r="1686" b="1790"/>
          <a:stretch>
            <a:fillRect/>
          </a:stretch>
        </p:blipFill>
        <p:spPr bwMode="auto">
          <a:xfrm>
            <a:off x="4903788" y="1447800"/>
            <a:ext cx="3975100" cy="273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43" name="Rectangle 15">
            <a:extLst>
              <a:ext uri="{FF2B5EF4-FFF2-40B4-BE49-F238E27FC236}">
                <a16:creationId xmlns:a16="http://schemas.microsoft.com/office/drawing/2014/main" id="{51953FDF-8BCE-4DB7-86F0-02C1B3140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5014913"/>
            <a:ext cx="8620125" cy="145415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D9DB4BB2-7ADB-4147-A849-4C153ECBC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88" y="1435100"/>
            <a:ext cx="4181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Try to write a description of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this object.</a:t>
            </a:r>
          </a:p>
        </p:txBody>
      </p:sp>
      <p:sp>
        <p:nvSpPr>
          <p:cNvPr id="7173" name="Text Box 3">
            <a:extLst>
              <a:ext uri="{FF2B5EF4-FFF2-40B4-BE49-F238E27FC236}">
                <a16:creationId xmlns:a16="http://schemas.microsoft.com/office/drawing/2014/main" id="{9E1657AB-694E-4FFE-93CF-21BA4692C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913" y="2497138"/>
            <a:ext cx="435133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Test your written description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by having someone attempt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to make a sketch from your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 description.</a:t>
            </a:r>
          </a:p>
        </p:txBody>
      </p:sp>
      <p:sp>
        <p:nvSpPr>
          <p:cNvPr id="7174" name="Rectangle 5">
            <a:extLst>
              <a:ext uri="{FF2B5EF4-FFF2-40B4-BE49-F238E27FC236}">
                <a16:creationId xmlns:a16="http://schemas.microsoft.com/office/drawing/2014/main" id="{5126D182-0367-4491-A5EB-358CFC9B7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317500"/>
            <a:ext cx="89614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Effectiveness of Graphics Language</a:t>
            </a:r>
          </a:p>
        </p:txBody>
      </p:sp>
      <p:sp>
        <p:nvSpPr>
          <p:cNvPr id="48138" name="Text Box 10">
            <a:extLst>
              <a:ext uri="{FF2B5EF4-FFF2-40B4-BE49-F238E27FC236}">
                <a16:creationId xmlns:a16="http://schemas.microsoft.com/office/drawing/2014/main" id="{85349CDF-CD1E-43B3-91E3-E9095D00F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13" y="4954588"/>
            <a:ext cx="8232775" cy="152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CCECFF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word languages are </a:t>
            </a:r>
            <a:r>
              <a:rPr lang="en-US" altLang="en-US" sz="2600" u="sng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inadequate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describing the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size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shape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and  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features</a:t>
            </a:r>
            <a:r>
              <a:rPr lang="en-US" altLang="en-US" sz="2600" b="1" i="1">
                <a:solidFill>
                  <a:srgbClr val="FFCC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completely as well as concisely.</a:t>
            </a:r>
          </a:p>
        </p:txBody>
      </p:sp>
      <p:sp>
        <p:nvSpPr>
          <p:cNvPr id="48140" name="Rectangle 12">
            <a:extLst>
              <a:ext uri="{FF2B5EF4-FFF2-40B4-BE49-F238E27FC236}">
                <a16:creationId xmlns:a16="http://schemas.microsoft.com/office/drawing/2014/main" id="{C2CD5A4F-60D8-43D9-A26E-A676A950B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408488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You can easily understand that …</a:t>
            </a:r>
          </a:p>
        </p:txBody>
      </p:sp>
      <p:sp>
        <p:nvSpPr>
          <p:cNvPr id="7177" name="Line 14">
            <a:extLst>
              <a:ext uri="{FF2B5EF4-FFF2-40B4-BE49-F238E27FC236}">
                <a16:creationId xmlns:a16="http://schemas.microsoft.com/office/drawing/2014/main" id="{F826A867-5DB2-4A0D-AA89-6A83CE821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288" y="4167188"/>
            <a:ext cx="395922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3" grpId="0" animBg="1"/>
      <p:bldP spid="48138" grpId="0"/>
      <p:bldP spid="4814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>
            <a:extLst>
              <a:ext uri="{FF2B5EF4-FFF2-40B4-BE49-F238E27FC236}">
                <a16:creationId xmlns:a16="http://schemas.microsoft.com/office/drawing/2014/main" id="{8AE379A0-F43C-46F3-A159-06DE1C6B9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5738"/>
            <a:ext cx="8045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Suggested Strokes Sequence</a:t>
            </a:r>
          </a:p>
        </p:txBody>
      </p:sp>
      <p:pic>
        <p:nvPicPr>
          <p:cNvPr id="55299" name="Picture 3" descr="bertoline_fig1_81A">
            <a:extLst>
              <a:ext uri="{FF2B5EF4-FFF2-40B4-BE49-F238E27FC236}">
                <a16:creationId xmlns:a16="http://schemas.microsoft.com/office/drawing/2014/main" id="{401AC2FC-0D8E-40F5-AB98-B41C7C65E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006475"/>
            <a:ext cx="7199313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 Box 4">
            <a:extLst>
              <a:ext uri="{FF2B5EF4-FFF2-40B4-BE49-F238E27FC236}">
                <a16:creationId xmlns:a16="http://schemas.microsoft.com/office/drawing/2014/main" id="{05A94716-D66E-417F-B678-332579554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238" y="1343025"/>
            <a:ext cx="1795462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Straight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E1C49834-C153-4FFF-9955-58923522C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" y="3397250"/>
            <a:ext cx="1728788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Curved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</a:t>
            </a:r>
          </a:p>
        </p:txBody>
      </p:sp>
      <p:sp>
        <p:nvSpPr>
          <p:cNvPr id="55302" name="Text Box 6">
            <a:extLst>
              <a:ext uri="{FF2B5EF4-FFF2-40B4-BE49-F238E27FC236}">
                <a16:creationId xmlns:a16="http://schemas.microsoft.com/office/drawing/2014/main" id="{69C50DD3-060B-4597-A099-5E3D3F22F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562475"/>
            <a:ext cx="1728788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Curved line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letters &amp;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Numerals</a:t>
            </a:r>
          </a:p>
        </p:txBody>
      </p:sp>
      <p:sp>
        <p:nvSpPr>
          <p:cNvPr id="55303" name="Text Box 7">
            <a:extLst>
              <a:ext uri="{FF2B5EF4-FFF2-40B4-BE49-F238E27FC236}">
                <a16:creationId xmlns:a16="http://schemas.microsoft.com/office/drawing/2014/main" id="{49E683DB-489C-4E1A-8565-81223E9F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38" y="195263"/>
            <a:ext cx="75850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Upper-case letters &amp; Numerals</a:t>
            </a:r>
          </a:p>
        </p:txBody>
      </p:sp>
    </p:spTree>
  </p:cSld>
  <p:clrMapOvr>
    <a:masterClrMapping/>
  </p:clrMapOvr>
  <p:transition>
    <p:cover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3" descr="Giesecke_fig3_13">
            <a:extLst>
              <a:ext uri="{FF2B5EF4-FFF2-40B4-BE49-F238E27FC236}">
                <a16:creationId xmlns:a16="http://schemas.microsoft.com/office/drawing/2014/main" id="{CA71DAEA-28A8-48D0-9604-135682CBA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3221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>
            <a:extLst>
              <a:ext uri="{FF2B5EF4-FFF2-40B4-BE49-F238E27FC236}">
                <a16:creationId xmlns:a16="http://schemas.microsoft.com/office/drawing/2014/main" id="{F161EED0-2533-4B3B-A927-58F176576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" y="5130800"/>
            <a:ext cx="7894638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The text’ s body height is about </a:t>
            </a: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2/3</a:t>
            </a: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the height of a capital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letter.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2B23B176-A052-4BB0-9C7E-8BEA1F93D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5357813"/>
            <a:ext cx="204787" cy="204787"/>
          </a:xfrm>
          <a:prstGeom prst="rect">
            <a:avLst/>
          </a:prstGeom>
          <a:solidFill>
            <a:srgbClr val="0033CC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56325" name="Text Box 6">
            <a:extLst>
              <a:ext uri="{FF2B5EF4-FFF2-40B4-BE49-F238E27FC236}">
                <a16:creationId xmlns:a16="http://schemas.microsoft.com/office/drawing/2014/main" id="{8B0001A7-13BC-4BFB-A450-693030858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85738"/>
            <a:ext cx="80454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Suggested Strokes Sequence</a:t>
            </a:r>
          </a:p>
        </p:txBody>
      </p:sp>
      <p:sp>
        <p:nvSpPr>
          <p:cNvPr id="56326" name="Text Box 8">
            <a:extLst>
              <a:ext uri="{FF2B5EF4-FFF2-40B4-BE49-F238E27FC236}">
                <a16:creationId xmlns:a16="http://schemas.microsoft.com/office/drawing/2014/main" id="{28120C85-3DAA-45A1-AD9B-A0E512EAB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0738" y="195263"/>
            <a:ext cx="4648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FF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Lower-case letters</a:t>
            </a:r>
          </a:p>
        </p:txBody>
      </p:sp>
    </p:spTree>
  </p:cSld>
  <p:clrMapOvr>
    <a:masterClrMapping/>
  </p:clrMapOvr>
  <p:transition>
    <p:cover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EC38C665-BBE4-4904-8348-4E6926053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0033CC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48513" name="Text Box 33">
            <a:extLst>
              <a:ext uri="{FF2B5EF4-FFF2-40B4-BE49-F238E27FC236}">
                <a16:creationId xmlns:a16="http://schemas.microsoft.com/office/drawing/2014/main" id="{2A414336-89EC-4C26-8EF1-656EE914B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1106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I</a:t>
            </a:r>
          </a:p>
        </p:txBody>
      </p:sp>
      <p:sp>
        <p:nvSpPr>
          <p:cNvPr id="148514" name="Text Box 34">
            <a:extLst>
              <a:ext uri="{FF2B5EF4-FFF2-40B4-BE49-F238E27FC236}">
                <a16:creationId xmlns:a16="http://schemas.microsoft.com/office/drawing/2014/main" id="{21FCFD88-FC97-47CA-BA0D-70736642C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3025" y="1093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L</a:t>
            </a:r>
          </a:p>
        </p:txBody>
      </p:sp>
      <p:grpSp>
        <p:nvGrpSpPr>
          <p:cNvPr id="148512" name="Group 32">
            <a:extLst>
              <a:ext uri="{FF2B5EF4-FFF2-40B4-BE49-F238E27FC236}">
                <a16:creationId xmlns:a16="http://schemas.microsoft.com/office/drawing/2014/main" id="{7E602D1B-9ABD-45C4-AA2B-4268F3CBF036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860550"/>
            <a:ext cx="1828800" cy="1836738"/>
            <a:chOff x="294" y="1068"/>
            <a:chExt cx="2305" cy="2310"/>
          </a:xfrm>
        </p:grpSpPr>
        <p:sp>
          <p:nvSpPr>
            <p:cNvPr id="57409" name="Rectangle 3">
              <a:extLst>
                <a:ext uri="{FF2B5EF4-FFF2-40B4-BE49-F238E27FC236}">
                  <a16:creationId xmlns:a16="http://schemas.microsoft.com/office/drawing/2014/main" id="{F5445DD7-D964-4A53-903F-8B5F4D486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410" name="Line 9">
              <a:extLst>
                <a:ext uri="{FF2B5EF4-FFF2-40B4-BE49-F238E27FC236}">
                  <a16:creationId xmlns:a16="http://schemas.microsoft.com/office/drawing/2014/main" id="{5BAE2108-0CA0-4B8E-AC51-C20B9260C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11" name="Line 10">
              <a:extLst>
                <a:ext uri="{FF2B5EF4-FFF2-40B4-BE49-F238E27FC236}">
                  <a16:creationId xmlns:a16="http://schemas.microsoft.com/office/drawing/2014/main" id="{2739E7C5-0967-424B-9DEB-00A4E3118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12" name="Line 11">
              <a:extLst>
                <a:ext uri="{FF2B5EF4-FFF2-40B4-BE49-F238E27FC236}">
                  <a16:creationId xmlns:a16="http://schemas.microsoft.com/office/drawing/2014/main" id="{7F42DA85-96DA-4139-8458-C094D50BF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13" name="Line 12">
              <a:extLst>
                <a:ext uri="{FF2B5EF4-FFF2-40B4-BE49-F238E27FC236}">
                  <a16:creationId xmlns:a16="http://schemas.microsoft.com/office/drawing/2014/main" id="{8A9BA418-F85B-420E-B14C-EBD9B3B59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14" name="Line 13">
              <a:extLst>
                <a:ext uri="{FF2B5EF4-FFF2-40B4-BE49-F238E27FC236}">
                  <a16:creationId xmlns:a16="http://schemas.microsoft.com/office/drawing/2014/main" id="{7E6FBF21-4B38-4E63-810D-C080AB8F9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15" name="Line 14">
              <a:extLst>
                <a:ext uri="{FF2B5EF4-FFF2-40B4-BE49-F238E27FC236}">
                  <a16:creationId xmlns:a16="http://schemas.microsoft.com/office/drawing/2014/main" id="{7AD8C19F-047E-4CC3-8196-C43DCDD8F1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16" name="Line 36">
            <a:extLst>
              <a:ext uri="{FF2B5EF4-FFF2-40B4-BE49-F238E27FC236}">
                <a16:creationId xmlns:a16="http://schemas.microsoft.com/office/drawing/2014/main" id="{CEC1A2F0-C94F-4C21-9C05-460D905E2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1465263" y="1863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8496" name="Group 16">
            <a:extLst>
              <a:ext uri="{FF2B5EF4-FFF2-40B4-BE49-F238E27FC236}">
                <a16:creationId xmlns:a16="http://schemas.microsoft.com/office/drawing/2014/main" id="{17DCEC80-4A77-4BC1-B7C3-75CF045EBD8A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860550"/>
            <a:ext cx="1825625" cy="1836738"/>
            <a:chOff x="294" y="1068"/>
            <a:chExt cx="2305" cy="2310"/>
          </a:xfrm>
        </p:grpSpPr>
        <p:sp>
          <p:nvSpPr>
            <p:cNvPr id="57402" name="Rectangle 17">
              <a:extLst>
                <a:ext uri="{FF2B5EF4-FFF2-40B4-BE49-F238E27FC236}">
                  <a16:creationId xmlns:a16="http://schemas.microsoft.com/office/drawing/2014/main" id="{BDDDCE2D-5B88-4201-AE25-E0C9CBE26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403" name="Line 18">
              <a:extLst>
                <a:ext uri="{FF2B5EF4-FFF2-40B4-BE49-F238E27FC236}">
                  <a16:creationId xmlns:a16="http://schemas.microsoft.com/office/drawing/2014/main" id="{380633A6-BA32-49B9-801C-92AD204A4A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4" name="Line 19">
              <a:extLst>
                <a:ext uri="{FF2B5EF4-FFF2-40B4-BE49-F238E27FC236}">
                  <a16:creationId xmlns:a16="http://schemas.microsoft.com/office/drawing/2014/main" id="{FEF02D64-57E8-4916-93C6-B4627075C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5" name="Line 20">
              <a:extLst>
                <a:ext uri="{FF2B5EF4-FFF2-40B4-BE49-F238E27FC236}">
                  <a16:creationId xmlns:a16="http://schemas.microsoft.com/office/drawing/2014/main" id="{5E8E98CB-70E1-4D3E-81EA-7F00D68E01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6" name="Line 21">
              <a:extLst>
                <a:ext uri="{FF2B5EF4-FFF2-40B4-BE49-F238E27FC236}">
                  <a16:creationId xmlns:a16="http://schemas.microsoft.com/office/drawing/2014/main" id="{ABC76901-E43A-493E-AFD7-636FB767D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7" name="Line 22">
              <a:extLst>
                <a:ext uri="{FF2B5EF4-FFF2-40B4-BE49-F238E27FC236}">
                  <a16:creationId xmlns:a16="http://schemas.microsoft.com/office/drawing/2014/main" id="{E4A3E4B9-313D-4553-91E7-375C3C503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8" name="Line 23">
              <a:extLst>
                <a:ext uri="{FF2B5EF4-FFF2-40B4-BE49-F238E27FC236}">
                  <a16:creationId xmlns:a16="http://schemas.microsoft.com/office/drawing/2014/main" id="{36671D68-9A47-4FB8-BEE7-B999A63F8D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17" name="Line 37">
            <a:extLst>
              <a:ext uri="{FF2B5EF4-FFF2-40B4-BE49-F238E27FC236}">
                <a16:creationId xmlns:a16="http://schemas.microsoft.com/office/drawing/2014/main" id="{962F7229-F718-48ED-A9D3-6F49B1C77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18637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18" name="Line 38">
            <a:extLst>
              <a:ext uri="{FF2B5EF4-FFF2-40B4-BE49-F238E27FC236}">
                <a16:creationId xmlns:a16="http://schemas.microsoft.com/office/drawing/2014/main" id="{A847C6AB-3CE0-47DD-9360-240646268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3695700"/>
            <a:ext cx="14001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22" name="Text Box 42">
            <a:extLst>
              <a:ext uri="{FF2B5EF4-FFF2-40B4-BE49-F238E27FC236}">
                <a16:creationId xmlns:a16="http://schemas.microsoft.com/office/drawing/2014/main" id="{E9958585-01A2-4F55-A04E-5832C6B15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22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T</a:t>
            </a:r>
          </a:p>
        </p:txBody>
      </p:sp>
      <p:grpSp>
        <p:nvGrpSpPr>
          <p:cNvPr id="148524" name="Group 44">
            <a:extLst>
              <a:ext uri="{FF2B5EF4-FFF2-40B4-BE49-F238E27FC236}">
                <a16:creationId xmlns:a16="http://schemas.microsoft.com/office/drawing/2014/main" id="{F33103F1-37AB-4F74-9D6B-B63AF0B08365}"/>
              </a:ext>
            </a:extLst>
          </p:cNvPr>
          <p:cNvGrpSpPr>
            <a:grpSpLocks/>
          </p:cNvGrpSpPr>
          <p:nvPr/>
        </p:nvGrpSpPr>
        <p:grpSpPr bwMode="auto">
          <a:xfrm>
            <a:off x="4722813" y="1860550"/>
            <a:ext cx="1825625" cy="1836738"/>
            <a:chOff x="294" y="1068"/>
            <a:chExt cx="2305" cy="2310"/>
          </a:xfrm>
        </p:grpSpPr>
        <p:sp>
          <p:nvSpPr>
            <p:cNvPr id="57395" name="Rectangle 45">
              <a:extLst>
                <a:ext uri="{FF2B5EF4-FFF2-40B4-BE49-F238E27FC236}">
                  <a16:creationId xmlns:a16="http://schemas.microsoft.com/office/drawing/2014/main" id="{5B603578-2D63-4AD4-A5D1-05CFC3984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96" name="Line 46">
              <a:extLst>
                <a:ext uri="{FF2B5EF4-FFF2-40B4-BE49-F238E27FC236}">
                  <a16:creationId xmlns:a16="http://schemas.microsoft.com/office/drawing/2014/main" id="{6DEBBAB8-F325-4309-8D5D-D1DE61A8D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7" name="Line 47">
              <a:extLst>
                <a:ext uri="{FF2B5EF4-FFF2-40B4-BE49-F238E27FC236}">
                  <a16:creationId xmlns:a16="http://schemas.microsoft.com/office/drawing/2014/main" id="{E0FD8694-0A7A-4FE0-89F5-65C754D0A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8" name="Line 48">
              <a:extLst>
                <a:ext uri="{FF2B5EF4-FFF2-40B4-BE49-F238E27FC236}">
                  <a16:creationId xmlns:a16="http://schemas.microsoft.com/office/drawing/2014/main" id="{41594BA6-E1A1-4931-800C-C0C8029D1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9" name="Line 49">
              <a:extLst>
                <a:ext uri="{FF2B5EF4-FFF2-40B4-BE49-F238E27FC236}">
                  <a16:creationId xmlns:a16="http://schemas.microsoft.com/office/drawing/2014/main" id="{7FB8FEC9-B953-4251-ABEC-4F46F065AC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0" name="Line 50">
              <a:extLst>
                <a:ext uri="{FF2B5EF4-FFF2-40B4-BE49-F238E27FC236}">
                  <a16:creationId xmlns:a16="http://schemas.microsoft.com/office/drawing/2014/main" id="{2A50706A-9512-4B53-9E04-F38814CFA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401" name="Line 51">
              <a:extLst>
                <a:ext uri="{FF2B5EF4-FFF2-40B4-BE49-F238E27FC236}">
                  <a16:creationId xmlns:a16="http://schemas.microsoft.com/office/drawing/2014/main" id="{A41C6359-131D-4E01-BBBB-68BC03A96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32" name="Line 52">
            <a:extLst>
              <a:ext uri="{FF2B5EF4-FFF2-40B4-BE49-F238E27FC236}">
                <a16:creationId xmlns:a16="http://schemas.microsoft.com/office/drawing/2014/main" id="{846F0C44-A831-4547-8FE9-111443197D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3700" y="18383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33" name="Line 53">
            <a:extLst>
              <a:ext uri="{FF2B5EF4-FFF2-40B4-BE49-F238E27FC236}">
                <a16:creationId xmlns:a16="http://schemas.microsoft.com/office/drawing/2014/main" id="{EB5935B1-852E-4381-AF41-A273C55ECEC7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866900"/>
            <a:ext cx="15144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36" name="Text Box 56">
            <a:extLst>
              <a:ext uri="{FF2B5EF4-FFF2-40B4-BE49-F238E27FC236}">
                <a16:creationId xmlns:a16="http://schemas.microsoft.com/office/drawing/2014/main" id="{E99C9018-AE04-458F-8B81-4AC5D24B3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10810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F</a:t>
            </a:r>
          </a:p>
        </p:txBody>
      </p:sp>
      <p:sp>
        <p:nvSpPr>
          <p:cNvPr id="148537" name="Text Box 57">
            <a:extLst>
              <a:ext uri="{FF2B5EF4-FFF2-40B4-BE49-F238E27FC236}">
                <a16:creationId xmlns:a16="http://schemas.microsoft.com/office/drawing/2014/main" id="{77E361E1-E944-486D-9447-C56590259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913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E</a:t>
            </a:r>
          </a:p>
        </p:txBody>
      </p:sp>
      <p:grpSp>
        <p:nvGrpSpPr>
          <p:cNvPr id="148538" name="Group 58">
            <a:extLst>
              <a:ext uri="{FF2B5EF4-FFF2-40B4-BE49-F238E27FC236}">
                <a16:creationId xmlns:a16="http://schemas.microsoft.com/office/drawing/2014/main" id="{FBC3C5C6-7C49-4BC4-B6E9-32591E79C20E}"/>
              </a:ext>
            </a:extLst>
          </p:cNvPr>
          <p:cNvGrpSpPr>
            <a:grpSpLocks/>
          </p:cNvGrpSpPr>
          <p:nvPr/>
        </p:nvGrpSpPr>
        <p:grpSpPr bwMode="auto">
          <a:xfrm>
            <a:off x="6842125" y="1860550"/>
            <a:ext cx="1828800" cy="1836738"/>
            <a:chOff x="294" y="1068"/>
            <a:chExt cx="2305" cy="2310"/>
          </a:xfrm>
        </p:grpSpPr>
        <p:sp>
          <p:nvSpPr>
            <p:cNvPr id="57388" name="Rectangle 59">
              <a:extLst>
                <a:ext uri="{FF2B5EF4-FFF2-40B4-BE49-F238E27FC236}">
                  <a16:creationId xmlns:a16="http://schemas.microsoft.com/office/drawing/2014/main" id="{E1602678-8C22-4F1B-965C-85FFE6E31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89" name="Line 60">
              <a:extLst>
                <a:ext uri="{FF2B5EF4-FFF2-40B4-BE49-F238E27FC236}">
                  <a16:creationId xmlns:a16="http://schemas.microsoft.com/office/drawing/2014/main" id="{E24E1A17-2B49-4279-B296-5403751F4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0" name="Line 61">
              <a:extLst>
                <a:ext uri="{FF2B5EF4-FFF2-40B4-BE49-F238E27FC236}">
                  <a16:creationId xmlns:a16="http://schemas.microsoft.com/office/drawing/2014/main" id="{F36E8135-604E-4B33-A338-2FF00B4CC0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1" name="Line 62">
              <a:extLst>
                <a:ext uri="{FF2B5EF4-FFF2-40B4-BE49-F238E27FC236}">
                  <a16:creationId xmlns:a16="http://schemas.microsoft.com/office/drawing/2014/main" id="{387EF7AD-2602-42B9-B2AC-EF2D305BF4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2" name="Line 63">
              <a:extLst>
                <a:ext uri="{FF2B5EF4-FFF2-40B4-BE49-F238E27FC236}">
                  <a16:creationId xmlns:a16="http://schemas.microsoft.com/office/drawing/2014/main" id="{9898BA63-DB95-4440-A228-AE674672F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3" name="Line 64">
              <a:extLst>
                <a:ext uri="{FF2B5EF4-FFF2-40B4-BE49-F238E27FC236}">
                  <a16:creationId xmlns:a16="http://schemas.microsoft.com/office/drawing/2014/main" id="{E7935941-4E01-4054-A74C-AE012C0F5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94" name="Line 65">
              <a:extLst>
                <a:ext uri="{FF2B5EF4-FFF2-40B4-BE49-F238E27FC236}">
                  <a16:creationId xmlns:a16="http://schemas.microsoft.com/office/drawing/2014/main" id="{4E9DC30A-1231-49B2-B982-A3F9E0032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46" name="Line 66">
            <a:extLst>
              <a:ext uri="{FF2B5EF4-FFF2-40B4-BE49-F238E27FC236}">
                <a16:creationId xmlns:a16="http://schemas.microsoft.com/office/drawing/2014/main" id="{96D7F879-7F39-4A4E-9BB4-8637F212D4E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7363" y="18383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8547" name="Group 67">
            <a:extLst>
              <a:ext uri="{FF2B5EF4-FFF2-40B4-BE49-F238E27FC236}">
                <a16:creationId xmlns:a16="http://schemas.microsoft.com/office/drawing/2014/main" id="{A8D2F6AE-0510-4979-83EA-684F3CEBF4DA}"/>
              </a:ext>
            </a:extLst>
          </p:cNvPr>
          <p:cNvGrpSpPr>
            <a:grpSpLocks/>
          </p:cNvGrpSpPr>
          <p:nvPr/>
        </p:nvGrpSpPr>
        <p:grpSpPr bwMode="auto">
          <a:xfrm>
            <a:off x="557213" y="4718050"/>
            <a:ext cx="1825625" cy="1836738"/>
            <a:chOff x="294" y="1068"/>
            <a:chExt cx="2305" cy="2310"/>
          </a:xfrm>
        </p:grpSpPr>
        <p:sp>
          <p:nvSpPr>
            <p:cNvPr id="57381" name="Rectangle 68">
              <a:extLst>
                <a:ext uri="{FF2B5EF4-FFF2-40B4-BE49-F238E27FC236}">
                  <a16:creationId xmlns:a16="http://schemas.microsoft.com/office/drawing/2014/main" id="{BD6D91FA-1D85-4295-8E03-D095AB901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82" name="Line 69">
              <a:extLst>
                <a:ext uri="{FF2B5EF4-FFF2-40B4-BE49-F238E27FC236}">
                  <a16:creationId xmlns:a16="http://schemas.microsoft.com/office/drawing/2014/main" id="{77C44EDC-D297-491C-9920-C9A9E4B16A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3" name="Line 70">
              <a:extLst>
                <a:ext uri="{FF2B5EF4-FFF2-40B4-BE49-F238E27FC236}">
                  <a16:creationId xmlns:a16="http://schemas.microsoft.com/office/drawing/2014/main" id="{DE08A632-E1B0-457D-92AB-AD62A19AE1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4" name="Line 71">
              <a:extLst>
                <a:ext uri="{FF2B5EF4-FFF2-40B4-BE49-F238E27FC236}">
                  <a16:creationId xmlns:a16="http://schemas.microsoft.com/office/drawing/2014/main" id="{5DCE2EF8-10A8-48D3-9670-EA8177E84D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5" name="Line 72">
              <a:extLst>
                <a:ext uri="{FF2B5EF4-FFF2-40B4-BE49-F238E27FC236}">
                  <a16:creationId xmlns:a16="http://schemas.microsoft.com/office/drawing/2014/main" id="{361EC125-D169-4C29-95EA-4F6049B192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6" name="Line 73">
              <a:extLst>
                <a:ext uri="{FF2B5EF4-FFF2-40B4-BE49-F238E27FC236}">
                  <a16:creationId xmlns:a16="http://schemas.microsoft.com/office/drawing/2014/main" id="{64267EB3-950D-4E4F-9B3B-9348150CA7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7" name="Line 74">
              <a:extLst>
                <a:ext uri="{FF2B5EF4-FFF2-40B4-BE49-F238E27FC236}">
                  <a16:creationId xmlns:a16="http://schemas.microsoft.com/office/drawing/2014/main" id="{EA0ADC55-0098-4F2E-8187-E5B0C3B523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55" name="Line 75">
            <a:extLst>
              <a:ext uri="{FF2B5EF4-FFF2-40B4-BE49-F238E27FC236}">
                <a16:creationId xmlns:a16="http://schemas.microsoft.com/office/drawing/2014/main" id="{410EF101-D423-40B9-9C6B-F91B281C59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800" y="47212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57" name="Text Box 77">
            <a:extLst>
              <a:ext uri="{FF2B5EF4-FFF2-40B4-BE49-F238E27FC236}">
                <a16:creationId xmlns:a16="http://schemas.microsoft.com/office/drawing/2014/main" id="{3AC44583-5F95-4B86-8FE9-06C781947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39258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H</a:t>
            </a:r>
          </a:p>
        </p:txBody>
      </p:sp>
      <p:grpSp>
        <p:nvGrpSpPr>
          <p:cNvPr id="148558" name="Group 78">
            <a:extLst>
              <a:ext uri="{FF2B5EF4-FFF2-40B4-BE49-F238E27FC236}">
                <a16:creationId xmlns:a16="http://schemas.microsoft.com/office/drawing/2014/main" id="{99002F7D-24CB-4758-9F0C-8B84FA0C6EDC}"/>
              </a:ext>
            </a:extLst>
          </p:cNvPr>
          <p:cNvGrpSpPr>
            <a:grpSpLocks/>
          </p:cNvGrpSpPr>
          <p:nvPr/>
        </p:nvGrpSpPr>
        <p:grpSpPr bwMode="auto">
          <a:xfrm>
            <a:off x="2614613" y="4718050"/>
            <a:ext cx="1825625" cy="1836738"/>
            <a:chOff x="294" y="1068"/>
            <a:chExt cx="2305" cy="2310"/>
          </a:xfrm>
        </p:grpSpPr>
        <p:sp>
          <p:nvSpPr>
            <p:cNvPr id="57374" name="Rectangle 79">
              <a:extLst>
                <a:ext uri="{FF2B5EF4-FFF2-40B4-BE49-F238E27FC236}">
                  <a16:creationId xmlns:a16="http://schemas.microsoft.com/office/drawing/2014/main" id="{4B5D2E57-812A-41B7-8382-22CDE606B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7375" name="Line 80">
              <a:extLst>
                <a:ext uri="{FF2B5EF4-FFF2-40B4-BE49-F238E27FC236}">
                  <a16:creationId xmlns:a16="http://schemas.microsoft.com/office/drawing/2014/main" id="{95C74EF1-D818-4911-AFE6-8AC14E5EA8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76" name="Line 81">
              <a:extLst>
                <a:ext uri="{FF2B5EF4-FFF2-40B4-BE49-F238E27FC236}">
                  <a16:creationId xmlns:a16="http://schemas.microsoft.com/office/drawing/2014/main" id="{161DB6D3-2951-4CE2-942C-D0A06D78D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77" name="Line 82">
              <a:extLst>
                <a:ext uri="{FF2B5EF4-FFF2-40B4-BE49-F238E27FC236}">
                  <a16:creationId xmlns:a16="http://schemas.microsoft.com/office/drawing/2014/main" id="{72BD8F06-8B99-4573-873D-5C183A4A01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78" name="Line 83">
              <a:extLst>
                <a:ext uri="{FF2B5EF4-FFF2-40B4-BE49-F238E27FC236}">
                  <a16:creationId xmlns:a16="http://schemas.microsoft.com/office/drawing/2014/main" id="{1CB270AD-61CD-45D6-8538-A7BEB0156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79" name="Line 84">
              <a:extLst>
                <a:ext uri="{FF2B5EF4-FFF2-40B4-BE49-F238E27FC236}">
                  <a16:creationId xmlns:a16="http://schemas.microsoft.com/office/drawing/2014/main" id="{900426F2-41F4-4E8E-AEEA-F37773C8B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7380" name="Line 85">
              <a:extLst>
                <a:ext uri="{FF2B5EF4-FFF2-40B4-BE49-F238E27FC236}">
                  <a16:creationId xmlns:a16="http://schemas.microsoft.com/office/drawing/2014/main" id="{86309B52-EE7E-4495-94DC-1022E9ED4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8566" name="Line 86">
            <a:extLst>
              <a:ext uri="{FF2B5EF4-FFF2-40B4-BE49-F238E27FC236}">
                <a16:creationId xmlns:a16="http://schemas.microsoft.com/office/drawing/2014/main" id="{C09BF2B8-CFA6-472D-8445-B724BA31459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46958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69" name="Line 89">
            <a:extLst>
              <a:ext uri="{FF2B5EF4-FFF2-40B4-BE49-F238E27FC236}">
                <a16:creationId xmlns:a16="http://schemas.microsoft.com/office/drawing/2014/main" id="{C3CB88ED-A6D8-4D48-A52D-84DAC156E7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7200" y="18669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0" name="Line 90">
            <a:extLst>
              <a:ext uri="{FF2B5EF4-FFF2-40B4-BE49-F238E27FC236}">
                <a16:creationId xmlns:a16="http://schemas.microsoft.com/office/drawing/2014/main" id="{6C8702EC-534A-4202-BA78-6094D442AB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900" y="2781300"/>
            <a:ext cx="1244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1" name="Line 91">
            <a:extLst>
              <a:ext uri="{FF2B5EF4-FFF2-40B4-BE49-F238E27FC236}">
                <a16:creationId xmlns:a16="http://schemas.microsoft.com/office/drawing/2014/main" id="{E0517BD8-09A0-4BBC-9951-CABA8B713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47244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2" name="Line 92">
            <a:extLst>
              <a:ext uri="{FF2B5EF4-FFF2-40B4-BE49-F238E27FC236}">
                <a16:creationId xmlns:a16="http://schemas.microsoft.com/office/drawing/2014/main" id="{F283CF60-895B-44DE-BFDF-20220B8840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540500"/>
            <a:ext cx="1333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3" name="Line 93">
            <a:extLst>
              <a:ext uri="{FF2B5EF4-FFF2-40B4-BE49-F238E27FC236}">
                <a16:creationId xmlns:a16="http://schemas.microsoft.com/office/drawing/2014/main" id="{AFCD4F10-BC15-4F14-ADC8-F4155FA58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626100"/>
            <a:ext cx="1244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4" name="Line 94">
            <a:extLst>
              <a:ext uri="{FF2B5EF4-FFF2-40B4-BE49-F238E27FC236}">
                <a16:creationId xmlns:a16="http://schemas.microsoft.com/office/drawing/2014/main" id="{5A7EA10A-E1C7-4783-A7B0-EAC02E324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975100" y="46958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8575" name="Line 95">
            <a:extLst>
              <a:ext uri="{FF2B5EF4-FFF2-40B4-BE49-F238E27FC236}">
                <a16:creationId xmlns:a16="http://schemas.microsoft.com/office/drawing/2014/main" id="{9140D4FB-B266-4662-89E1-BFE3B9F975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6200" y="5626100"/>
            <a:ext cx="13589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8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8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8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8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8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8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8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48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48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48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48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000"/>
                                        <p:tgtEl>
                                          <p:spTgt spid="148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2000"/>
                                        <p:tgtEl>
                                          <p:spTgt spid="14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4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0"/>
                                        <p:tgtEl>
                                          <p:spTgt spid="14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2000"/>
                                        <p:tgtEl>
                                          <p:spTgt spid="148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000"/>
                                        <p:tgtEl>
                                          <p:spTgt spid="148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000"/>
                                        <p:tgtEl>
                                          <p:spTgt spid="14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14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2000"/>
                                        <p:tgtEl>
                                          <p:spTgt spid="148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148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2000"/>
                                        <p:tgtEl>
                                          <p:spTgt spid="148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2000"/>
                                        <p:tgtEl>
                                          <p:spTgt spid="148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148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13" grpId="0" animBg="1"/>
      <p:bldP spid="148514" grpId="0" animBg="1"/>
      <p:bldP spid="148522" grpId="0" animBg="1"/>
      <p:bldP spid="148536" grpId="0" animBg="1"/>
      <p:bldP spid="148537" grpId="0" animBg="1"/>
      <p:bldP spid="14855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Text Box 3">
            <a:extLst>
              <a:ext uri="{FF2B5EF4-FFF2-40B4-BE49-F238E27FC236}">
                <a16:creationId xmlns:a16="http://schemas.microsoft.com/office/drawing/2014/main" id="{A6A11491-E95A-477B-8141-D65817AB7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25" y="1525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V</a:t>
            </a:r>
          </a:p>
        </p:txBody>
      </p:sp>
      <p:sp>
        <p:nvSpPr>
          <p:cNvPr id="149508" name="Text Box 4">
            <a:extLst>
              <a:ext uri="{FF2B5EF4-FFF2-40B4-BE49-F238E27FC236}">
                <a16:creationId xmlns:a16="http://schemas.microsoft.com/office/drawing/2014/main" id="{5A4291C1-7AE0-4D76-A24E-BF6D78EF1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8925" y="1525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X</a:t>
            </a:r>
          </a:p>
        </p:txBody>
      </p:sp>
      <p:grpSp>
        <p:nvGrpSpPr>
          <p:cNvPr id="149509" name="Group 5">
            <a:extLst>
              <a:ext uri="{FF2B5EF4-FFF2-40B4-BE49-F238E27FC236}">
                <a16:creationId xmlns:a16="http://schemas.microsoft.com/office/drawing/2014/main" id="{C3B736D4-C909-4DAF-89DC-3E8C9077CC91}"/>
              </a:ext>
            </a:extLst>
          </p:cNvPr>
          <p:cNvGrpSpPr>
            <a:grpSpLocks/>
          </p:cNvGrpSpPr>
          <p:nvPr/>
        </p:nvGrpSpPr>
        <p:grpSpPr bwMode="auto">
          <a:xfrm>
            <a:off x="758825" y="2432050"/>
            <a:ext cx="1828800" cy="1836738"/>
            <a:chOff x="294" y="1068"/>
            <a:chExt cx="2305" cy="2310"/>
          </a:xfrm>
        </p:grpSpPr>
        <p:sp>
          <p:nvSpPr>
            <p:cNvPr id="58407" name="Rectangle 6">
              <a:extLst>
                <a:ext uri="{FF2B5EF4-FFF2-40B4-BE49-F238E27FC236}">
                  <a16:creationId xmlns:a16="http://schemas.microsoft.com/office/drawing/2014/main" id="{E2FC6778-B94D-4088-AFA1-4086A24C8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8408" name="Line 7">
              <a:extLst>
                <a:ext uri="{FF2B5EF4-FFF2-40B4-BE49-F238E27FC236}">
                  <a16:creationId xmlns:a16="http://schemas.microsoft.com/office/drawing/2014/main" id="{A2BDB489-5683-401B-813C-D0BF4DC08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9" name="Line 8">
              <a:extLst>
                <a:ext uri="{FF2B5EF4-FFF2-40B4-BE49-F238E27FC236}">
                  <a16:creationId xmlns:a16="http://schemas.microsoft.com/office/drawing/2014/main" id="{C198E7C9-0353-457B-B9B7-7D71D9AA90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10" name="Line 9">
              <a:extLst>
                <a:ext uri="{FF2B5EF4-FFF2-40B4-BE49-F238E27FC236}">
                  <a16:creationId xmlns:a16="http://schemas.microsoft.com/office/drawing/2014/main" id="{9F4818CE-F766-47E3-B513-209BA372AA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11" name="Line 10">
              <a:extLst>
                <a:ext uri="{FF2B5EF4-FFF2-40B4-BE49-F238E27FC236}">
                  <a16:creationId xmlns:a16="http://schemas.microsoft.com/office/drawing/2014/main" id="{8B1DA788-91C2-4964-A5DC-BD5A19A26B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12" name="Line 11">
              <a:extLst>
                <a:ext uri="{FF2B5EF4-FFF2-40B4-BE49-F238E27FC236}">
                  <a16:creationId xmlns:a16="http://schemas.microsoft.com/office/drawing/2014/main" id="{2A26B173-910F-4ADE-9BD3-7F402CCDC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13" name="Line 12">
              <a:extLst>
                <a:ext uri="{FF2B5EF4-FFF2-40B4-BE49-F238E27FC236}">
                  <a16:creationId xmlns:a16="http://schemas.microsoft.com/office/drawing/2014/main" id="{6BD28A28-4415-42D5-B8B2-38F3BFDDD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9517" name="Line 13">
            <a:extLst>
              <a:ext uri="{FF2B5EF4-FFF2-40B4-BE49-F238E27FC236}">
                <a16:creationId xmlns:a16="http://schemas.microsoft.com/office/drawing/2014/main" id="{A572A548-96BC-4B3D-867C-55C5690CA19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63" y="2422525"/>
            <a:ext cx="8255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9518" name="Group 14">
            <a:extLst>
              <a:ext uri="{FF2B5EF4-FFF2-40B4-BE49-F238E27FC236}">
                <a16:creationId xmlns:a16="http://schemas.microsoft.com/office/drawing/2014/main" id="{C6AFB444-B82F-434E-91D7-AFA4EE1B0CF6}"/>
              </a:ext>
            </a:extLst>
          </p:cNvPr>
          <p:cNvGrpSpPr>
            <a:grpSpLocks/>
          </p:cNvGrpSpPr>
          <p:nvPr/>
        </p:nvGrpSpPr>
        <p:grpSpPr bwMode="auto">
          <a:xfrm>
            <a:off x="2817813" y="2432050"/>
            <a:ext cx="1825625" cy="1836738"/>
            <a:chOff x="294" y="1068"/>
            <a:chExt cx="2305" cy="2310"/>
          </a:xfrm>
        </p:grpSpPr>
        <p:sp>
          <p:nvSpPr>
            <p:cNvPr id="58400" name="Rectangle 15">
              <a:extLst>
                <a:ext uri="{FF2B5EF4-FFF2-40B4-BE49-F238E27FC236}">
                  <a16:creationId xmlns:a16="http://schemas.microsoft.com/office/drawing/2014/main" id="{DCBBB903-BF57-4ECD-A85C-5CC5F15F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8401" name="Line 16">
              <a:extLst>
                <a:ext uri="{FF2B5EF4-FFF2-40B4-BE49-F238E27FC236}">
                  <a16:creationId xmlns:a16="http://schemas.microsoft.com/office/drawing/2014/main" id="{09A4D5C6-FEFB-4919-AEAA-B30A55E51C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2" name="Line 17">
              <a:extLst>
                <a:ext uri="{FF2B5EF4-FFF2-40B4-BE49-F238E27FC236}">
                  <a16:creationId xmlns:a16="http://schemas.microsoft.com/office/drawing/2014/main" id="{9E6FB20B-AC00-41D9-A85C-5823405312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3" name="Line 18">
              <a:extLst>
                <a:ext uri="{FF2B5EF4-FFF2-40B4-BE49-F238E27FC236}">
                  <a16:creationId xmlns:a16="http://schemas.microsoft.com/office/drawing/2014/main" id="{0C87C539-7B94-424F-9C33-C9D54E167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4" name="Line 19">
              <a:extLst>
                <a:ext uri="{FF2B5EF4-FFF2-40B4-BE49-F238E27FC236}">
                  <a16:creationId xmlns:a16="http://schemas.microsoft.com/office/drawing/2014/main" id="{3C04AA17-504E-4F13-B106-E9A772B63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5" name="Line 20">
              <a:extLst>
                <a:ext uri="{FF2B5EF4-FFF2-40B4-BE49-F238E27FC236}">
                  <a16:creationId xmlns:a16="http://schemas.microsoft.com/office/drawing/2014/main" id="{0F4D1A8D-62C1-40C5-8221-7F44B83B16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406" name="Line 21">
              <a:extLst>
                <a:ext uri="{FF2B5EF4-FFF2-40B4-BE49-F238E27FC236}">
                  <a16:creationId xmlns:a16="http://schemas.microsoft.com/office/drawing/2014/main" id="{65AEA6E3-3366-4A0B-8E94-1136DF6BD5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9528" name="Text Box 24">
            <a:extLst>
              <a:ext uri="{FF2B5EF4-FFF2-40B4-BE49-F238E27FC236}">
                <a16:creationId xmlns:a16="http://schemas.microsoft.com/office/drawing/2014/main" id="{F20034A3-43D8-4EF3-9B2C-F7730E486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1725" y="1525588"/>
            <a:ext cx="8715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W</a:t>
            </a:r>
          </a:p>
        </p:txBody>
      </p:sp>
      <p:sp>
        <p:nvSpPr>
          <p:cNvPr id="149576" name="Line 72">
            <a:extLst>
              <a:ext uri="{FF2B5EF4-FFF2-40B4-BE49-F238E27FC236}">
                <a16:creationId xmlns:a16="http://schemas.microsoft.com/office/drawing/2014/main" id="{52566338-7162-4668-AE94-E5907334A5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66863" y="2422525"/>
            <a:ext cx="8255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9577" name="Line 73">
            <a:extLst>
              <a:ext uri="{FF2B5EF4-FFF2-40B4-BE49-F238E27FC236}">
                <a16:creationId xmlns:a16="http://schemas.microsoft.com/office/drawing/2014/main" id="{608EB4B7-133E-4FB4-9CA6-B33F09A3F1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36863" y="2422525"/>
            <a:ext cx="14097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9578" name="Line 74">
            <a:extLst>
              <a:ext uri="{FF2B5EF4-FFF2-40B4-BE49-F238E27FC236}">
                <a16:creationId xmlns:a16="http://schemas.microsoft.com/office/drawing/2014/main" id="{948315B1-2F3A-402E-9A80-BF7DD67D6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951163" y="2422525"/>
            <a:ext cx="140970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49597" name="Group 93">
            <a:extLst>
              <a:ext uri="{FF2B5EF4-FFF2-40B4-BE49-F238E27FC236}">
                <a16:creationId xmlns:a16="http://schemas.microsoft.com/office/drawing/2014/main" id="{9E83239F-DF5C-4757-807F-8711107D57D9}"/>
              </a:ext>
            </a:extLst>
          </p:cNvPr>
          <p:cNvGrpSpPr>
            <a:grpSpLocks/>
          </p:cNvGrpSpPr>
          <p:nvPr/>
        </p:nvGrpSpPr>
        <p:grpSpPr bwMode="auto">
          <a:xfrm>
            <a:off x="4913313" y="2419350"/>
            <a:ext cx="2736850" cy="1836738"/>
            <a:chOff x="3095" y="1524"/>
            <a:chExt cx="1724" cy="1157"/>
          </a:xfrm>
        </p:grpSpPr>
        <p:grpSp>
          <p:nvGrpSpPr>
            <p:cNvPr id="58385" name="Group 92">
              <a:extLst>
                <a:ext uri="{FF2B5EF4-FFF2-40B4-BE49-F238E27FC236}">
                  <a16:creationId xmlns:a16="http://schemas.microsoft.com/office/drawing/2014/main" id="{B17EEEF7-CCE5-4B6D-B0CE-AE82B2903F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95" y="1524"/>
              <a:ext cx="1724" cy="1157"/>
              <a:chOff x="3095" y="1524"/>
              <a:chExt cx="1724" cy="1157"/>
            </a:xfrm>
          </p:grpSpPr>
          <p:sp>
            <p:nvSpPr>
              <p:cNvPr id="58388" name="Rectangle 76">
                <a:extLst>
                  <a:ext uri="{FF2B5EF4-FFF2-40B4-BE49-F238E27FC236}">
                    <a16:creationId xmlns:a16="http://schemas.microsoft.com/office/drawing/2014/main" id="{18B0EB00-B520-40AC-A36F-1BA337DE2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6" y="1526"/>
                <a:ext cx="573" cy="1153"/>
              </a:xfrm>
              <a:prstGeom prst="rect">
                <a:avLst/>
              </a:prstGeom>
              <a:noFill/>
              <a:ln w="12700">
                <a:solidFill>
                  <a:srgbClr val="80808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58389" name="Line 77">
                <a:extLst>
                  <a:ext uri="{FF2B5EF4-FFF2-40B4-BE49-F238E27FC236}">
                    <a16:creationId xmlns:a16="http://schemas.microsoft.com/office/drawing/2014/main" id="{6AD29B5A-A7BD-4047-8531-62EBD86B03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32" y="1524"/>
                <a:ext cx="0" cy="1154"/>
              </a:xfrm>
              <a:prstGeom prst="line">
                <a:avLst/>
              </a:prstGeom>
              <a:noFill/>
              <a:ln w="12700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58390" name="Group 89">
                <a:extLst>
                  <a:ext uri="{FF2B5EF4-FFF2-40B4-BE49-F238E27FC236}">
                    <a16:creationId xmlns:a16="http://schemas.microsoft.com/office/drawing/2014/main" id="{5FEF8A47-C31E-4FDA-8813-A0D7C10817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5" y="1524"/>
                <a:ext cx="1724" cy="1157"/>
                <a:chOff x="2895" y="1260"/>
                <a:chExt cx="1724" cy="1157"/>
              </a:xfrm>
            </p:grpSpPr>
            <p:grpSp>
              <p:nvGrpSpPr>
                <p:cNvPr id="58391" name="Group 25">
                  <a:extLst>
                    <a:ext uri="{FF2B5EF4-FFF2-40B4-BE49-F238E27FC236}">
                      <a16:creationId xmlns:a16="http://schemas.microsoft.com/office/drawing/2014/main" id="{C7613C44-73BF-4141-A6FA-DD0A2F85C7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95" y="1260"/>
                  <a:ext cx="1150" cy="1157"/>
                  <a:chOff x="294" y="1068"/>
                  <a:chExt cx="2305" cy="2310"/>
                </a:xfrm>
              </p:grpSpPr>
              <p:sp>
                <p:nvSpPr>
                  <p:cNvPr id="58393" name="Rectangle 26">
                    <a:extLst>
                      <a:ext uri="{FF2B5EF4-FFF2-40B4-BE49-F238E27FC236}">
                        <a16:creationId xmlns:a16="http://schemas.microsoft.com/office/drawing/2014/main" id="{5AC31E95-83CF-427F-B401-96DA8F5262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6" y="1072"/>
                    <a:ext cx="2303" cy="2303"/>
                  </a:xfrm>
                  <a:prstGeom prst="rect">
                    <a:avLst/>
                  </a:prstGeom>
                  <a:noFill/>
                  <a:ln w="12700">
                    <a:solidFill>
                      <a:srgbClr val="80808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har char="•"/>
                      <a:defRPr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Angsana New" panose="02020603050405020304" pitchFamily="18" charset="-34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en-US" altLang="en-US" sz="4400"/>
                  </a:p>
                </p:txBody>
              </p:sp>
              <p:sp>
                <p:nvSpPr>
                  <p:cNvPr id="58394" name="Line 27">
                    <a:extLst>
                      <a:ext uri="{FF2B5EF4-FFF2-40B4-BE49-F238E27FC236}">
                        <a16:creationId xmlns:a16="http://schemas.microsoft.com/office/drawing/2014/main" id="{67477019-2F2D-4F4A-A1CE-7905AECCC2B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870" y="1068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58395" name="Line 28">
                    <a:extLst>
                      <a:ext uri="{FF2B5EF4-FFF2-40B4-BE49-F238E27FC236}">
                        <a16:creationId xmlns:a16="http://schemas.microsoft.com/office/drawing/2014/main" id="{88E6AC4F-838F-4EEA-BB1E-B86E406EDF2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46" y="1068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58396" name="Line 29">
                    <a:extLst>
                      <a:ext uri="{FF2B5EF4-FFF2-40B4-BE49-F238E27FC236}">
                        <a16:creationId xmlns:a16="http://schemas.microsoft.com/office/drawing/2014/main" id="{A2F82364-8BDA-4B11-800F-15AA3C39039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022" y="1074"/>
                    <a:ext cx="0" cy="2304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58397" name="Line 30">
                    <a:extLst>
                      <a:ext uri="{FF2B5EF4-FFF2-40B4-BE49-F238E27FC236}">
                        <a16:creationId xmlns:a16="http://schemas.microsoft.com/office/drawing/2014/main" id="{B9253E4A-83FB-4B8B-A8EC-080446E6EA2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1644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58398" name="Line 31">
                    <a:extLst>
                      <a:ext uri="{FF2B5EF4-FFF2-40B4-BE49-F238E27FC236}">
                        <a16:creationId xmlns:a16="http://schemas.microsoft.com/office/drawing/2014/main" id="{6F02E767-900B-47FC-9F9E-F07C2ABEDFB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2220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  <p:sp>
                <p:nvSpPr>
                  <p:cNvPr id="58399" name="Line 32">
                    <a:extLst>
                      <a:ext uri="{FF2B5EF4-FFF2-40B4-BE49-F238E27FC236}">
                        <a16:creationId xmlns:a16="http://schemas.microsoft.com/office/drawing/2014/main" id="{771BC503-FDE5-4F71-8E6B-002C1C22CE7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94" y="2796"/>
                    <a:ext cx="230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GB"/>
                  </a:p>
                </p:txBody>
              </p:sp>
            </p:grpSp>
            <p:sp>
              <p:nvSpPr>
                <p:cNvPr id="58392" name="Line 80">
                  <a:extLst>
                    <a:ext uri="{FF2B5EF4-FFF2-40B4-BE49-F238E27FC236}">
                      <a16:creationId xmlns:a16="http://schemas.microsoft.com/office/drawing/2014/main" id="{9ED46B08-8369-44A2-8E08-952FAC6B54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5" y="1548"/>
                  <a:ext cx="574" cy="0"/>
                </a:xfrm>
                <a:prstGeom prst="line">
                  <a:avLst/>
                </a:prstGeom>
                <a:noFill/>
                <a:ln w="12700">
                  <a:solidFill>
                    <a:srgbClr val="80808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</p:grpSp>
        <p:sp>
          <p:nvSpPr>
            <p:cNvPr id="58386" name="Line 81">
              <a:extLst>
                <a:ext uri="{FF2B5EF4-FFF2-40B4-BE49-F238E27FC236}">
                  <a16:creationId xmlns:a16="http://schemas.microsoft.com/office/drawing/2014/main" id="{A36FA936-5C48-4C45-97A5-580AE26A7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2101"/>
              <a:ext cx="57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8387" name="Line 82">
              <a:extLst>
                <a:ext uri="{FF2B5EF4-FFF2-40B4-BE49-F238E27FC236}">
                  <a16:creationId xmlns:a16="http://schemas.microsoft.com/office/drawing/2014/main" id="{4C681E1D-8027-434C-87A6-59204E963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2389"/>
              <a:ext cx="572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49587" name="Line 83">
            <a:extLst>
              <a:ext uri="{FF2B5EF4-FFF2-40B4-BE49-F238E27FC236}">
                <a16:creationId xmlns:a16="http://schemas.microsoft.com/office/drawing/2014/main" id="{FAAFEEDC-2BA8-4A46-AE60-C2E3ADEF506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2838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9588" name="Line 84">
            <a:extLst>
              <a:ext uri="{FF2B5EF4-FFF2-40B4-BE49-F238E27FC236}">
                <a16:creationId xmlns:a16="http://schemas.microsoft.com/office/drawing/2014/main" id="{3F134434-0128-452B-9792-9326A66AD8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46788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9589" name="Line 85">
            <a:extLst>
              <a:ext uri="{FF2B5EF4-FFF2-40B4-BE49-F238E27FC236}">
                <a16:creationId xmlns:a16="http://schemas.microsoft.com/office/drawing/2014/main" id="{52A5DB4D-EFCE-46C5-8144-07C3C65B81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19350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9590" name="Line 86">
            <a:extLst>
              <a:ext uri="{FF2B5EF4-FFF2-40B4-BE49-F238E27FC236}">
                <a16:creationId xmlns:a16="http://schemas.microsoft.com/office/drawing/2014/main" id="{15D1A78C-76BA-4E64-B7FC-3F73632A9E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8288" y="2428875"/>
            <a:ext cx="577850" cy="18224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84" name="Rectangle 88">
            <a:extLst>
              <a:ext uri="{FF2B5EF4-FFF2-40B4-BE49-F238E27FC236}">
                <a16:creationId xmlns:a16="http://schemas.microsoft.com/office/drawing/2014/main" id="{B0F47CD8-5FF7-478A-8559-9E6CB9E376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9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9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9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49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000"/>
                                        <p:tgtEl>
                                          <p:spTgt spid="14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000"/>
                                        <p:tgtEl>
                                          <p:spTgt spid="149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14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2000"/>
                                        <p:tgtEl>
                                          <p:spTgt spid="149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14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000"/>
                                        <p:tgtEl>
                                          <p:spTgt spid="149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0"/>
                                        <p:tgtEl>
                                          <p:spTgt spid="149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7" grpId="0" animBg="1"/>
      <p:bldP spid="149508" grpId="0" animBg="1"/>
      <p:bldP spid="14952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Text Box 3">
            <a:extLst>
              <a:ext uri="{FF2B5EF4-FFF2-40B4-BE49-F238E27FC236}">
                <a16:creationId xmlns:a16="http://schemas.microsoft.com/office/drawing/2014/main" id="{067E5854-A8A0-4B6F-B259-46E5A9163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979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N</a:t>
            </a:r>
          </a:p>
        </p:txBody>
      </p:sp>
      <p:sp>
        <p:nvSpPr>
          <p:cNvPr id="150532" name="Text Box 4">
            <a:extLst>
              <a:ext uri="{FF2B5EF4-FFF2-40B4-BE49-F238E27FC236}">
                <a16:creationId xmlns:a16="http://schemas.microsoft.com/office/drawing/2014/main" id="{B47D0026-62E4-4B0A-B6CD-DA56AA234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66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M</a:t>
            </a:r>
          </a:p>
        </p:txBody>
      </p:sp>
      <p:grpSp>
        <p:nvGrpSpPr>
          <p:cNvPr id="150533" name="Group 5">
            <a:extLst>
              <a:ext uri="{FF2B5EF4-FFF2-40B4-BE49-F238E27FC236}">
                <a16:creationId xmlns:a16="http://schemas.microsoft.com/office/drawing/2014/main" id="{0C3135C1-EC7A-4279-87F6-3E6884CEF9D3}"/>
              </a:ext>
            </a:extLst>
          </p:cNvPr>
          <p:cNvGrpSpPr>
            <a:grpSpLocks/>
          </p:cNvGrpSpPr>
          <p:nvPr/>
        </p:nvGrpSpPr>
        <p:grpSpPr bwMode="auto">
          <a:xfrm>
            <a:off x="555625" y="1746250"/>
            <a:ext cx="1828800" cy="1836738"/>
            <a:chOff x="294" y="1068"/>
            <a:chExt cx="2305" cy="2310"/>
          </a:xfrm>
        </p:grpSpPr>
        <p:sp>
          <p:nvSpPr>
            <p:cNvPr id="59473" name="Rectangle 6">
              <a:extLst>
                <a:ext uri="{FF2B5EF4-FFF2-40B4-BE49-F238E27FC236}">
                  <a16:creationId xmlns:a16="http://schemas.microsoft.com/office/drawing/2014/main" id="{BCDDC227-7FE4-4DDB-A16B-798BD6087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74" name="Line 7">
              <a:extLst>
                <a:ext uri="{FF2B5EF4-FFF2-40B4-BE49-F238E27FC236}">
                  <a16:creationId xmlns:a16="http://schemas.microsoft.com/office/drawing/2014/main" id="{0B248D8B-6ED2-4842-8E9A-9D2C7A30FB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5" name="Line 8">
              <a:extLst>
                <a:ext uri="{FF2B5EF4-FFF2-40B4-BE49-F238E27FC236}">
                  <a16:creationId xmlns:a16="http://schemas.microsoft.com/office/drawing/2014/main" id="{7516E429-092C-469C-BFEF-DFAAD75A33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6" name="Line 9">
              <a:extLst>
                <a:ext uri="{FF2B5EF4-FFF2-40B4-BE49-F238E27FC236}">
                  <a16:creationId xmlns:a16="http://schemas.microsoft.com/office/drawing/2014/main" id="{33EF2889-8096-40F4-B3AB-7408D77997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7" name="Line 10">
              <a:extLst>
                <a:ext uri="{FF2B5EF4-FFF2-40B4-BE49-F238E27FC236}">
                  <a16:creationId xmlns:a16="http://schemas.microsoft.com/office/drawing/2014/main" id="{361EAE73-5672-41B2-BB61-602EAA8DEB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8" name="Line 11">
              <a:extLst>
                <a:ext uri="{FF2B5EF4-FFF2-40B4-BE49-F238E27FC236}">
                  <a16:creationId xmlns:a16="http://schemas.microsoft.com/office/drawing/2014/main" id="{9EC874AC-7570-412D-8C9E-2928929DB3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9" name="Line 12">
              <a:extLst>
                <a:ext uri="{FF2B5EF4-FFF2-40B4-BE49-F238E27FC236}">
                  <a16:creationId xmlns:a16="http://schemas.microsoft.com/office/drawing/2014/main" id="{3A1EA8EA-FF63-480D-B40C-F218A9F469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541" name="Line 13">
            <a:extLst>
              <a:ext uri="{FF2B5EF4-FFF2-40B4-BE49-F238E27FC236}">
                <a16:creationId xmlns:a16="http://schemas.microsoft.com/office/drawing/2014/main" id="{DDD144BE-7D49-4DBB-8F0F-EA0826ED06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3" y="17494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0542" name="Group 14">
            <a:extLst>
              <a:ext uri="{FF2B5EF4-FFF2-40B4-BE49-F238E27FC236}">
                <a16:creationId xmlns:a16="http://schemas.microsoft.com/office/drawing/2014/main" id="{74F5559E-05EB-40FC-A267-AB966EA7AE5F}"/>
              </a:ext>
            </a:extLst>
          </p:cNvPr>
          <p:cNvGrpSpPr>
            <a:grpSpLocks/>
          </p:cNvGrpSpPr>
          <p:nvPr/>
        </p:nvGrpSpPr>
        <p:grpSpPr bwMode="auto">
          <a:xfrm>
            <a:off x="2646363" y="1746250"/>
            <a:ext cx="1825625" cy="1836738"/>
            <a:chOff x="294" y="1068"/>
            <a:chExt cx="2305" cy="2310"/>
          </a:xfrm>
        </p:grpSpPr>
        <p:sp>
          <p:nvSpPr>
            <p:cNvPr id="59466" name="Rectangle 15">
              <a:extLst>
                <a:ext uri="{FF2B5EF4-FFF2-40B4-BE49-F238E27FC236}">
                  <a16:creationId xmlns:a16="http://schemas.microsoft.com/office/drawing/2014/main" id="{2DDCFDA1-217F-445D-95E8-C1654F8F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67" name="Line 16">
              <a:extLst>
                <a:ext uri="{FF2B5EF4-FFF2-40B4-BE49-F238E27FC236}">
                  <a16:creationId xmlns:a16="http://schemas.microsoft.com/office/drawing/2014/main" id="{FE4CD8EA-645A-425A-AF3E-E97DFB105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8" name="Line 17">
              <a:extLst>
                <a:ext uri="{FF2B5EF4-FFF2-40B4-BE49-F238E27FC236}">
                  <a16:creationId xmlns:a16="http://schemas.microsoft.com/office/drawing/2014/main" id="{91442171-1059-4891-90E5-F519E69103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9" name="Line 18">
              <a:extLst>
                <a:ext uri="{FF2B5EF4-FFF2-40B4-BE49-F238E27FC236}">
                  <a16:creationId xmlns:a16="http://schemas.microsoft.com/office/drawing/2014/main" id="{9C323CFA-E988-409A-8AA0-4D477FECF6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0" name="Line 19">
              <a:extLst>
                <a:ext uri="{FF2B5EF4-FFF2-40B4-BE49-F238E27FC236}">
                  <a16:creationId xmlns:a16="http://schemas.microsoft.com/office/drawing/2014/main" id="{E96056EF-AEFB-41FE-B3E3-3CCFDDDB82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1" name="Line 20">
              <a:extLst>
                <a:ext uri="{FF2B5EF4-FFF2-40B4-BE49-F238E27FC236}">
                  <a16:creationId xmlns:a16="http://schemas.microsoft.com/office/drawing/2014/main" id="{B15E019C-E29D-47B1-8F80-9EF3E3EDA6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72" name="Line 21">
              <a:extLst>
                <a:ext uri="{FF2B5EF4-FFF2-40B4-BE49-F238E27FC236}">
                  <a16:creationId xmlns:a16="http://schemas.microsoft.com/office/drawing/2014/main" id="{AE2F9A7F-31F1-4E81-A0CF-D681937CB9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550" name="Line 22">
            <a:extLst>
              <a:ext uri="{FF2B5EF4-FFF2-40B4-BE49-F238E27FC236}">
                <a16:creationId xmlns:a16="http://schemas.microsoft.com/office/drawing/2014/main" id="{359BCADC-CEA8-4342-ADF9-B1A91371C37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7950" y="17494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552" name="Text Box 24">
            <a:extLst>
              <a:ext uri="{FF2B5EF4-FFF2-40B4-BE49-F238E27FC236}">
                <a16:creationId xmlns:a16="http://schemas.microsoft.com/office/drawing/2014/main" id="{B3384830-C0B9-4594-95F0-2C2264AA0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66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K</a:t>
            </a:r>
          </a:p>
        </p:txBody>
      </p:sp>
      <p:grpSp>
        <p:nvGrpSpPr>
          <p:cNvPr id="150553" name="Group 25">
            <a:extLst>
              <a:ext uri="{FF2B5EF4-FFF2-40B4-BE49-F238E27FC236}">
                <a16:creationId xmlns:a16="http://schemas.microsoft.com/office/drawing/2014/main" id="{FE347178-C874-43C0-96B7-F18DECAFD4ED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46250"/>
            <a:ext cx="1825625" cy="1836738"/>
            <a:chOff x="294" y="1068"/>
            <a:chExt cx="2305" cy="2310"/>
          </a:xfrm>
        </p:grpSpPr>
        <p:sp>
          <p:nvSpPr>
            <p:cNvPr id="59459" name="Rectangle 26">
              <a:extLst>
                <a:ext uri="{FF2B5EF4-FFF2-40B4-BE49-F238E27FC236}">
                  <a16:creationId xmlns:a16="http://schemas.microsoft.com/office/drawing/2014/main" id="{23360E0C-0E40-4DF1-860C-48A13DE62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60" name="Line 27">
              <a:extLst>
                <a:ext uri="{FF2B5EF4-FFF2-40B4-BE49-F238E27FC236}">
                  <a16:creationId xmlns:a16="http://schemas.microsoft.com/office/drawing/2014/main" id="{F56E48DD-9410-4538-B8A1-EB0A9D0CE8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1" name="Line 28">
              <a:extLst>
                <a:ext uri="{FF2B5EF4-FFF2-40B4-BE49-F238E27FC236}">
                  <a16:creationId xmlns:a16="http://schemas.microsoft.com/office/drawing/2014/main" id="{8FF57D2F-BF69-4E6E-8451-5B9A7F1930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2" name="Line 29">
              <a:extLst>
                <a:ext uri="{FF2B5EF4-FFF2-40B4-BE49-F238E27FC236}">
                  <a16:creationId xmlns:a16="http://schemas.microsoft.com/office/drawing/2014/main" id="{75136E54-AF30-4B2F-8273-F3A6F3AD91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3" name="Line 30">
              <a:extLst>
                <a:ext uri="{FF2B5EF4-FFF2-40B4-BE49-F238E27FC236}">
                  <a16:creationId xmlns:a16="http://schemas.microsoft.com/office/drawing/2014/main" id="{828C7BDE-034E-4B1E-B2AE-4A2A14F05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4" name="Line 31">
              <a:extLst>
                <a:ext uri="{FF2B5EF4-FFF2-40B4-BE49-F238E27FC236}">
                  <a16:creationId xmlns:a16="http://schemas.microsoft.com/office/drawing/2014/main" id="{7660C6F1-D7F8-4F85-B522-D028367A86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65" name="Line 32">
              <a:extLst>
                <a:ext uri="{FF2B5EF4-FFF2-40B4-BE49-F238E27FC236}">
                  <a16:creationId xmlns:a16="http://schemas.microsoft.com/office/drawing/2014/main" id="{B5DFB50E-8A1B-4EE6-B412-EE16D4DD4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561" name="Line 33">
            <a:extLst>
              <a:ext uri="{FF2B5EF4-FFF2-40B4-BE49-F238E27FC236}">
                <a16:creationId xmlns:a16="http://schemas.microsoft.com/office/drawing/2014/main" id="{84540D34-FDE5-4D42-8529-50FB0D32B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4725" y="17240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563" name="Text Box 35">
            <a:extLst>
              <a:ext uri="{FF2B5EF4-FFF2-40B4-BE49-F238E27FC236}">
                <a16:creationId xmlns:a16="http://schemas.microsoft.com/office/drawing/2014/main" id="{BB97BC52-3B32-46EE-B92F-25412C1E9F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4825" y="9540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Z</a:t>
            </a:r>
          </a:p>
        </p:txBody>
      </p:sp>
      <p:sp>
        <p:nvSpPr>
          <p:cNvPr id="150564" name="Text Box 36">
            <a:extLst>
              <a:ext uri="{FF2B5EF4-FFF2-40B4-BE49-F238E27FC236}">
                <a16:creationId xmlns:a16="http://schemas.microsoft.com/office/drawing/2014/main" id="{3AEE670D-DAA8-4111-AF9E-3D27F3019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3773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Y</a:t>
            </a:r>
          </a:p>
        </p:txBody>
      </p:sp>
      <p:grpSp>
        <p:nvGrpSpPr>
          <p:cNvPr id="150565" name="Group 37">
            <a:extLst>
              <a:ext uri="{FF2B5EF4-FFF2-40B4-BE49-F238E27FC236}">
                <a16:creationId xmlns:a16="http://schemas.microsoft.com/office/drawing/2014/main" id="{1C9879F2-F843-49AB-9236-CDC3239F2619}"/>
              </a:ext>
            </a:extLst>
          </p:cNvPr>
          <p:cNvGrpSpPr>
            <a:grpSpLocks/>
          </p:cNvGrpSpPr>
          <p:nvPr/>
        </p:nvGrpSpPr>
        <p:grpSpPr bwMode="auto">
          <a:xfrm>
            <a:off x="6867525" y="1720850"/>
            <a:ext cx="1828800" cy="1836738"/>
            <a:chOff x="294" y="1068"/>
            <a:chExt cx="2305" cy="2310"/>
          </a:xfrm>
        </p:grpSpPr>
        <p:sp>
          <p:nvSpPr>
            <p:cNvPr id="59452" name="Rectangle 38">
              <a:extLst>
                <a:ext uri="{FF2B5EF4-FFF2-40B4-BE49-F238E27FC236}">
                  <a16:creationId xmlns:a16="http://schemas.microsoft.com/office/drawing/2014/main" id="{3505247B-B312-43B5-A60A-95A06C7A7B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53" name="Line 39">
              <a:extLst>
                <a:ext uri="{FF2B5EF4-FFF2-40B4-BE49-F238E27FC236}">
                  <a16:creationId xmlns:a16="http://schemas.microsoft.com/office/drawing/2014/main" id="{AA085E26-7F87-4064-BB18-0B22BC586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4" name="Line 40">
              <a:extLst>
                <a:ext uri="{FF2B5EF4-FFF2-40B4-BE49-F238E27FC236}">
                  <a16:creationId xmlns:a16="http://schemas.microsoft.com/office/drawing/2014/main" id="{89BF0DB1-7816-42B3-BED1-B08FCE79B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5" name="Line 41">
              <a:extLst>
                <a:ext uri="{FF2B5EF4-FFF2-40B4-BE49-F238E27FC236}">
                  <a16:creationId xmlns:a16="http://schemas.microsoft.com/office/drawing/2014/main" id="{9DF1FB02-F6FF-45EB-A0F3-2B4E0AD102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6" name="Line 42">
              <a:extLst>
                <a:ext uri="{FF2B5EF4-FFF2-40B4-BE49-F238E27FC236}">
                  <a16:creationId xmlns:a16="http://schemas.microsoft.com/office/drawing/2014/main" id="{AF64D5B3-01BF-4D31-A258-4E53FBB7D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7" name="Line 43">
              <a:extLst>
                <a:ext uri="{FF2B5EF4-FFF2-40B4-BE49-F238E27FC236}">
                  <a16:creationId xmlns:a16="http://schemas.microsoft.com/office/drawing/2014/main" id="{46C6CA0F-66C8-4277-94E2-A3E4EEC1C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8" name="Line 44">
              <a:extLst>
                <a:ext uri="{FF2B5EF4-FFF2-40B4-BE49-F238E27FC236}">
                  <a16:creationId xmlns:a16="http://schemas.microsoft.com/office/drawing/2014/main" id="{A7964FF5-6D13-4C6F-8B9D-F35996F910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0574" name="Group 46">
            <a:extLst>
              <a:ext uri="{FF2B5EF4-FFF2-40B4-BE49-F238E27FC236}">
                <a16:creationId xmlns:a16="http://schemas.microsoft.com/office/drawing/2014/main" id="{D90C1323-3A60-4B9B-86C6-3EBA0E5EAC57}"/>
              </a:ext>
            </a:extLst>
          </p:cNvPr>
          <p:cNvGrpSpPr>
            <a:grpSpLocks/>
          </p:cNvGrpSpPr>
          <p:nvPr/>
        </p:nvGrpSpPr>
        <p:grpSpPr bwMode="auto">
          <a:xfrm>
            <a:off x="506413" y="4552950"/>
            <a:ext cx="1825625" cy="1836738"/>
            <a:chOff x="294" y="1068"/>
            <a:chExt cx="2305" cy="2310"/>
          </a:xfrm>
        </p:grpSpPr>
        <p:sp>
          <p:nvSpPr>
            <p:cNvPr id="59445" name="Rectangle 47">
              <a:extLst>
                <a:ext uri="{FF2B5EF4-FFF2-40B4-BE49-F238E27FC236}">
                  <a16:creationId xmlns:a16="http://schemas.microsoft.com/office/drawing/2014/main" id="{4E6A0586-7573-4BC5-A928-AEE3289CDD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46" name="Line 48">
              <a:extLst>
                <a:ext uri="{FF2B5EF4-FFF2-40B4-BE49-F238E27FC236}">
                  <a16:creationId xmlns:a16="http://schemas.microsoft.com/office/drawing/2014/main" id="{C1332D26-8E75-43E1-89C2-85F403ADC0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7" name="Line 49">
              <a:extLst>
                <a:ext uri="{FF2B5EF4-FFF2-40B4-BE49-F238E27FC236}">
                  <a16:creationId xmlns:a16="http://schemas.microsoft.com/office/drawing/2014/main" id="{0617DB7B-3A41-4245-ABA1-A025AE18F1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8" name="Line 50">
              <a:extLst>
                <a:ext uri="{FF2B5EF4-FFF2-40B4-BE49-F238E27FC236}">
                  <a16:creationId xmlns:a16="http://schemas.microsoft.com/office/drawing/2014/main" id="{103FEA3D-B7B7-4526-9549-B0FBAF4633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9" name="Line 51">
              <a:extLst>
                <a:ext uri="{FF2B5EF4-FFF2-40B4-BE49-F238E27FC236}">
                  <a16:creationId xmlns:a16="http://schemas.microsoft.com/office/drawing/2014/main" id="{0608F037-2018-4BE8-9468-68C1978242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0" name="Line 52">
              <a:extLst>
                <a:ext uri="{FF2B5EF4-FFF2-40B4-BE49-F238E27FC236}">
                  <a16:creationId xmlns:a16="http://schemas.microsoft.com/office/drawing/2014/main" id="{10DB4058-0B09-4A5A-965A-E82B66AB9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51" name="Line 53">
              <a:extLst>
                <a:ext uri="{FF2B5EF4-FFF2-40B4-BE49-F238E27FC236}">
                  <a16:creationId xmlns:a16="http://schemas.microsoft.com/office/drawing/2014/main" id="{3104B6BE-18A6-4F23-A560-9349C1825A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583" name="Text Box 55">
            <a:extLst>
              <a:ext uri="{FF2B5EF4-FFF2-40B4-BE49-F238E27FC236}">
                <a16:creationId xmlns:a16="http://schemas.microsoft.com/office/drawing/2014/main" id="{B7D3315F-09B8-419F-A50E-BF54FE2B8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773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A</a:t>
            </a:r>
          </a:p>
        </p:txBody>
      </p:sp>
      <p:grpSp>
        <p:nvGrpSpPr>
          <p:cNvPr id="150584" name="Group 56">
            <a:extLst>
              <a:ext uri="{FF2B5EF4-FFF2-40B4-BE49-F238E27FC236}">
                <a16:creationId xmlns:a16="http://schemas.microsoft.com/office/drawing/2014/main" id="{9EF2C84F-7B66-47E3-9221-B8F8E077C353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4552950"/>
            <a:ext cx="1825625" cy="1836738"/>
            <a:chOff x="294" y="1068"/>
            <a:chExt cx="2305" cy="2310"/>
          </a:xfrm>
        </p:grpSpPr>
        <p:sp>
          <p:nvSpPr>
            <p:cNvPr id="59438" name="Rectangle 57">
              <a:extLst>
                <a:ext uri="{FF2B5EF4-FFF2-40B4-BE49-F238E27FC236}">
                  <a16:creationId xmlns:a16="http://schemas.microsoft.com/office/drawing/2014/main" id="{8F94166B-DB49-425A-A2A5-3FC47AA9FB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39" name="Line 58">
              <a:extLst>
                <a:ext uri="{FF2B5EF4-FFF2-40B4-BE49-F238E27FC236}">
                  <a16:creationId xmlns:a16="http://schemas.microsoft.com/office/drawing/2014/main" id="{6585713A-5E14-432F-8BE4-A3F8798A72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0" name="Line 59">
              <a:extLst>
                <a:ext uri="{FF2B5EF4-FFF2-40B4-BE49-F238E27FC236}">
                  <a16:creationId xmlns:a16="http://schemas.microsoft.com/office/drawing/2014/main" id="{CDB377C1-9BB4-4EBB-8291-F78BC6AA5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1" name="Line 60">
              <a:extLst>
                <a:ext uri="{FF2B5EF4-FFF2-40B4-BE49-F238E27FC236}">
                  <a16:creationId xmlns:a16="http://schemas.microsoft.com/office/drawing/2014/main" id="{4BAF5737-5F79-4584-9F5D-911B4D7E9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2" name="Line 61">
              <a:extLst>
                <a:ext uri="{FF2B5EF4-FFF2-40B4-BE49-F238E27FC236}">
                  <a16:creationId xmlns:a16="http://schemas.microsoft.com/office/drawing/2014/main" id="{FFD69B41-DAB7-4748-93AC-1ACDC18771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3" name="Line 62">
              <a:extLst>
                <a:ext uri="{FF2B5EF4-FFF2-40B4-BE49-F238E27FC236}">
                  <a16:creationId xmlns:a16="http://schemas.microsoft.com/office/drawing/2014/main" id="{5CAD9B5F-B762-4E29-82B0-2327CB9F4F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44" name="Line 63">
              <a:extLst>
                <a:ext uri="{FF2B5EF4-FFF2-40B4-BE49-F238E27FC236}">
                  <a16:creationId xmlns:a16="http://schemas.microsoft.com/office/drawing/2014/main" id="{8C69BCED-C551-466E-A477-97A1CE676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593" name="Line 65">
            <a:extLst>
              <a:ext uri="{FF2B5EF4-FFF2-40B4-BE49-F238E27FC236}">
                <a16:creationId xmlns:a16="http://schemas.microsoft.com/office/drawing/2014/main" id="{0DC7B389-5334-4AC9-83C1-CEE93B572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000" y="1727200"/>
            <a:ext cx="1371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0" name="Line 72">
            <a:extLst>
              <a:ext uri="{FF2B5EF4-FFF2-40B4-BE49-F238E27FC236}">
                <a16:creationId xmlns:a16="http://schemas.microsoft.com/office/drawing/2014/main" id="{FD2AD5EB-8717-4677-BB52-6BA8C1845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9763" y="1736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1" name="Line 73">
            <a:extLst>
              <a:ext uri="{FF2B5EF4-FFF2-40B4-BE49-F238E27FC236}">
                <a16:creationId xmlns:a16="http://schemas.microsoft.com/office/drawing/2014/main" id="{2BEFD086-EFC2-42AB-B33B-894E20CA1F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100" y="1752600"/>
            <a:ext cx="1371600" cy="18161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2" name="Line 74">
            <a:extLst>
              <a:ext uri="{FF2B5EF4-FFF2-40B4-BE49-F238E27FC236}">
                <a16:creationId xmlns:a16="http://schemas.microsoft.com/office/drawing/2014/main" id="{96DF44E8-BA53-489D-85B9-39DAD2951A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750" y="17494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3" name="Line 75">
            <a:extLst>
              <a:ext uri="{FF2B5EF4-FFF2-40B4-BE49-F238E27FC236}">
                <a16:creationId xmlns:a16="http://schemas.microsoft.com/office/drawing/2014/main" id="{D7C3EAA4-B61C-4397-A127-FC82C44E2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5250" y="1755775"/>
            <a:ext cx="933450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4" name="Line 76">
            <a:extLst>
              <a:ext uri="{FF2B5EF4-FFF2-40B4-BE49-F238E27FC236}">
                <a16:creationId xmlns:a16="http://schemas.microsoft.com/office/drawing/2014/main" id="{575AFC12-3064-4EFA-B700-BB24AD57BD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49650" y="1755775"/>
            <a:ext cx="933450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5" name="Line 77">
            <a:extLst>
              <a:ext uri="{FF2B5EF4-FFF2-40B4-BE49-F238E27FC236}">
                <a16:creationId xmlns:a16="http://schemas.microsoft.com/office/drawing/2014/main" id="{1FDE01C6-7D80-43F1-B7AC-74536C089D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81550" y="1746250"/>
            <a:ext cx="1371600" cy="10287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6" name="Line 78">
            <a:extLst>
              <a:ext uri="{FF2B5EF4-FFF2-40B4-BE49-F238E27FC236}">
                <a16:creationId xmlns:a16="http://schemas.microsoft.com/office/drawing/2014/main" id="{BE4E5607-5DCD-4240-A734-BBC5D871BA2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67325" y="2393950"/>
            <a:ext cx="895350" cy="11811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8" name="Line 80">
            <a:extLst>
              <a:ext uri="{FF2B5EF4-FFF2-40B4-BE49-F238E27FC236}">
                <a16:creationId xmlns:a16="http://schemas.microsoft.com/office/drawing/2014/main" id="{5CDC2887-7504-43C3-918E-AE26727FCE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77050" y="1717675"/>
            <a:ext cx="1457325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09" name="Line 81">
            <a:extLst>
              <a:ext uri="{FF2B5EF4-FFF2-40B4-BE49-F238E27FC236}">
                <a16:creationId xmlns:a16="http://schemas.microsoft.com/office/drawing/2014/main" id="{37903D26-6CE4-467F-B395-07B4A7510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3536950"/>
            <a:ext cx="15621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0" name="Line 82">
            <a:extLst>
              <a:ext uri="{FF2B5EF4-FFF2-40B4-BE49-F238E27FC236}">
                <a16:creationId xmlns:a16="http://schemas.microsoft.com/office/drawing/2014/main" id="{2EBA1D7E-D519-42A7-AA3A-5427F3CC50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90625" y="5464175"/>
            <a:ext cx="0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1" name="Line 83">
            <a:extLst>
              <a:ext uri="{FF2B5EF4-FFF2-40B4-BE49-F238E27FC236}">
                <a16:creationId xmlns:a16="http://schemas.microsoft.com/office/drawing/2014/main" id="{D91E5D2E-F97E-4678-96B2-D784AEF541D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4825" y="4549775"/>
            <a:ext cx="67627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2" name="Line 84">
            <a:extLst>
              <a:ext uri="{FF2B5EF4-FFF2-40B4-BE49-F238E27FC236}">
                <a16:creationId xmlns:a16="http://schemas.microsoft.com/office/drawing/2014/main" id="{8167A5C7-494D-4775-812E-58F371E53C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00150" y="4549775"/>
            <a:ext cx="67627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3" name="Line 85">
            <a:extLst>
              <a:ext uri="{FF2B5EF4-FFF2-40B4-BE49-F238E27FC236}">
                <a16:creationId xmlns:a16="http://schemas.microsoft.com/office/drawing/2014/main" id="{0957EB83-5676-4F1F-AAE8-3AAF1B762B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22550" y="4559300"/>
            <a:ext cx="923925" cy="18192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4" name="Line 86">
            <a:extLst>
              <a:ext uri="{FF2B5EF4-FFF2-40B4-BE49-F238E27FC236}">
                <a16:creationId xmlns:a16="http://schemas.microsoft.com/office/drawing/2014/main" id="{2F4A852D-6755-4B86-8460-8B0C9CAC3A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7425" y="4559300"/>
            <a:ext cx="923925" cy="1809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15" name="Line 87">
            <a:extLst>
              <a:ext uri="{FF2B5EF4-FFF2-40B4-BE49-F238E27FC236}">
                <a16:creationId xmlns:a16="http://schemas.microsoft.com/office/drawing/2014/main" id="{B2E98BB8-4655-43FE-8BA6-F9718B7B52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6875" y="5768975"/>
            <a:ext cx="120015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9425" name="Rectangle 89">
            <a:extLst>
              <a:ext uri="{FF2B5EF4-FFF2-40B4-BE49-F238E27FC236}">
                <a16:creationId xmlns:a16="http://schemas.microsoft.com/office/drawing/2014/main" id="{5344EF37-A031-4E6B-AEA8-444ECC703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0618" name="Text Box 90">
            <a:extLst>
              <a:ext uri="{FF2B5EF4-FFF2-40B4-BE49-F238E27FC236}">
                <a16:creationId xmlns:a16="http://schemas.microsoft.com/office/drawing/2014/main" id="{8D7C1E3E-573E-43DB-883B-1338AF3FF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7607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4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0619" name="Group 91">
            <a:extLst>
              <a:ext uri="{FF2B5EF4-FFF2-40B4-BE49-F238E27FC236}">
                <a16:creationId xmlns:a16="http://schemas.microsoft.com/office/drawing/2014/main" id="{2A906762-548B-4280-A3D7-5A0408B93931}"/>
              </a:ext>
            </a:extLst>
          </p:cNvPr>
          <p:cNvGrpSpPr>
            <a:grpSpLocks/>
          </p:cNvGrpSpPr>
          <p:nvPr/>
        </p:nvGrpSpPr>
        <p:grpSpPr bwMode="auto">
          <a:xfrm>
            <a:off x="4799013" y="4540250"/>
            <a:ext cx="1825625" cy="1836738"/>
            <a:chOff x="294" y="1068"/>
            <a:chExt cx="2305" cy="2310"/>
          </a:xfrm>
        </p:grpSpPr>
        <p:sp>
          <p:nvSpPr>
            <p:cNvPr id="59431" name="Rectangle 92">
              <a:extLst>
                <a:ext uri="{FF2B5EF4-FFF2-40B4-BE49-F238E27FC236}">
                  <a16:creationId xmlns:a16="http://schemas.microsoft.com/office/drawing/2014/main" id="{E813786E-D47E-4EFB-99BE-F580C2D43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59432" name="Line 93">
              <a:extLst>
                <a:ext uri="{FF2B5EF4-FFF2-40B4-BE49-F238E27FC236}">
                  <a16:creationId xmlns:a16="http://schemas.microsoft.com/office/drawing/2014/main" id="{3AC2E8D0-5E01-4DF9-905E-6F84E77347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33" name="Line 94">
              <a:extLst>
                <a:ext uri="{FF2B5EF4-FFF2-40B4-BE49-F238E27FC236}">
                  <a16:creationId xmlns:a16="http://schemas.microsoft.com/office/drawing/2014/main" id="{E05DBFD2-A447-4F0F-95B4-E9B263B42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34" name="Line 95">
              <a:extLst>
                <a:ext uri="{FF2B5EF4-FFF2-40B4-BE49-F238E27FC236}">
                  <a16:creationId xmlns:a16="http://schemas.microsoft.com/office/drawing/2014/main" id="{7C9B3AAC-76C7-483E-8C19-95A4E42B60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35" name="Line 96">
              <a:extLst>
                <a:ext uri="{FF2B5EF4-FFF2-40B4-BE49-F238E27FC236}">
                  <a16:creationId xmlns:a16="http://schemas.microsoft.com/office/drawing/2014/main" id="{F02D567A-DEF3-484F-A4DB-AA9226B7F2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36" name="Line 97">
              <a:extLst>
                <a:ext uri="{FF2B5EF4-FFF2-40B4-BE49-F238E27FC236}">
                  <a16:creationId xmlns:a16="http://schemas.microsoft.com/office/drawing/2014/main" id="{9B02BFBC-E834-45B1-9724-12AA92640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9437" name="Line 98">
              <a:extLst>
                <a:ext uri="{FF2B5EF4-FFF2-40B4-BE49-F238E27FC236}">
                  <a16:creationId xmlns:a16="http://schemas.microsoft.com/office/drawing/2014/main" id="{899B1C7E-F456-4966-9DBA-846FE51179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0627" name="Line 99">
            <a:extLst>
              <a:ext uri="{FF2B5EF4-FFF2-40B4-BE49-F238E27FC236}">
                <a16:creationId xmlns:a16="http://schemas.microsoft.com/office/drawing/2014/main" id="{9F1D4BF8-D739-4155-ADE8-BD9836FB3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835650" y="4537075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28" name="Line 100">
            <a:extLst>
              <a:ext uri="{FF2B5EF4-FFF2-40B4-BE49-F238E27FC236}">
                <a16:creationId xmlns:a16="http://schemas.microsoft.com/office/drawing/2014/main" id="{44EB7A9A-F5E3-430D-BCD4-EE3DC03D17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16475" y="4546600"/>
            <a:ext cx="1028700" cy="13620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0629" name="Line 101">
            <a:extLst>
              <a:ext uri="{FF2B5EF4-FFF2-40B4-BE49-F238E27FC236}">
                <a16:creationId xmlns:a16="http://schemas.microsoft.com/office/drawing/2014/main" id="{BBC429CE-737B-4B50-895A-FBB14946EF2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7425" y="5908675"/>
            <a:ext cx="13620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0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0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0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0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0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0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0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0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000"/>
                                        <p:tgtEl>
                                          <p:spTgt spid="150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5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0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150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150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0"/>
                                        <p:tgtEl>
                                          <p:spTgt spid="150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2000"/>
                                        <p:tgtEl>
                                          <p:spTgt spid="150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150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000"/>
                                        <p:tgtEl>
                                          <p:spTgt spid="15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150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0"/>
                                        <p:tgtEl>
                                          <p:spTgt spid="15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150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2000"/>
                                        <p:tgtEl>
                                          <p:spTgt spid="150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15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2000"/>
                                        <p:tgtEl>
                                          <p:spTgt spid="15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0"/>
                                        <p:tgtEl>
                                          <p:spTgt spid="150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150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150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2000"/>
                                        <p:tgtEl>
                                          <p:spTgt spid="150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2000"/>
                                        <p:tgtEl>
                                          <p:spTgt spid="150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2000"/>
                                        <p:tgtEl>
                                          <p:spTgt spid="150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1" grpId="0" animBg="1"/>
      <p:bldP spid="150532" grpId="0" animBg="1"/>
      <p:bldP spid="150552" grpId="0" animBg="1"/>
      <p:bldP spid="150563" grpId="0" animBg="1"/>
      <p:bldP spid="150564" grpId="0" animBg="1"/>
      <p:bldP spid="150583" grpId="0" animBg="1"/>
      <p:bldP spid="1506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ext Box 3">
            <a:extLst>
              <a:ext uri="{FF2B5EF4-FFF2-40B4-BE49-F238E27FC236}">
                <a16:creationId xmlns:a16="http://schemas.microsoft.com/office/drawing/2014/main" id="{CA33AA90-BEF6-4E97-A482-6506B6176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225" y="1068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151556" name="Text Box 4">
            <a:extLst>
              <a:ext uri="{FF2B5EF4-FFF2-40B4-BE49-F238E27FC236}">
                <a16:creationId xmlns:a16="http://schemas.microsoft.com/office/drawing/2014/main" id="{12AE1C30-2276-47C8-A14F-CC11DE39CB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7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Q</a:t>
            </a:r>
          </a:p>
        </p:txBody>
      </p:sp>
      <p:grpSp>
        <p:nvGrpSpPr>
          <p:cNvPr id="151557" name="Group 5">
            <a:extLst>
              <a:ext uri="{FF2B5EF4-FFF2-40B4-BE49-F238E27FC236}">
                <a16:creationId xmlns:a16="http://schemas.microsoft.com/office/drawing/2014/main" id="{3C2AC5B7-30BB-499B-96DE-29253942A493}"/>
              </a:ext>
            </a:extLst>
          </p:cNvPr>
          <p:cNvGrpSpPr>
            <a:grpSpLocks/>
          </p:cNvGrpSpPr>
          <p:nvPr/>
        </p:nvGrpSpPr>
        <p:grpSpPr bwMode="auto">
          <a:xfrm>
            <a:off x="530225" y="1860550"/>
            <a:ext cx="1828800" cy="1836738"/>
            <a:chOff x="294" y="1068"/>
            <a:chExt cx="2305" cy="2310"/>
          </a:xfrm>
        </p:grpSpPr>
        <p:sp>
          <p:nvSpPr>
            <p:cNvPr id="60467" name="Rectangle 6">
              <a:extLst>
                <a:ext uri="{FF2B5EF4-FFF2-40B4-BE49-F238E27FC236}">
                  <a16:creationId xmlns:a16="http://schemas.microsoft.com/office/drawing/2014/main" id="{E665AC3E-E361-41E6-8B61-944DA156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68" name="Line 7">
              <a:extLst>
                <a:ext uri="{FF2B5EF4-FFF2-40B4-BE49-F238E27FC236}">
                  <a16:creationId xmlns:a16="http://schemas.microsoft.com/office/drawing/2014/main" id="{23C844F6-67A6-4A59-A950-61DB560C4F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9" name="Line 8">
              <a:extLst>
                <a:ext uri="{FF2B5EF4-FFF2-40B4-BE49-F238E27FC236}">
                  <a16:creationId xmlns:a16="http://schemas.microsoft.com/office/drawing/2014/main" id="{F79C437D-B3E5-484B-B1A1-E966E6839E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70" name="Line 9">
              <a:extLst>
                <a:ext uri="{FF2B5EF4-FFF2-40B4-BE49-F238E27FC236}">
                  <a16:creationId xmlns:a16="http://schemas.microsoft.com/office/drawing/2014/main" id="{6387255E-7CE1-4E2D-942B-0881C9A88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71" name="Line 10">
              <a:extLst>
                <a:ext uri="{FF2B5EF4-FFF2-40B4-BE49-F238E27FC236}">
                  <a16:creationId xmlns:a16="http://schemas.microsoft.com/office/drawing/2014/main" id="{5BC49EC7-F956-4803-B0D7-02A8EEFED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72" name="Line 11">
              <a:extLst>
                <a:ext uri="{FF2B5EF4-FFF2-40B4-BE49-F238E27FC236}">
                  <a16:creationId xmlns:a16="http://schemas.microsoft.com/office/drawing/2014/main" id="{BBE0BFD8-1456-49EA-9B6E-39736377F5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73" name="Line 12">
              <a:extLst>
                <a:ext uri="{FF2B5EF4-FFF2-40B4-BE49-F238E27FC236}">
                  <a16:creationId xmlns:a16="http://schemas.microsoft.com/office/drawing/2014/main" id="{52545856-8096-4015-BC7D-D7984E6A0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1566" name="Group 14">
            <a:extLst>
              <a:ext uri="{FF2B5EF4-FFF2-40B4-BE49-F238E27FC236}">
                <a16:creationId xmlns:a16="http://schemas.microsoft.com/office/drawing/2014/main" id="{F1E01C21-E93A-43EF-A480-E9842257D2E2}"/>
              </a:ext>
            </a:extLst>
          </p:cNvPr>
          <p:cNvGrpSpPr>
            <a:grpSpLocks/>
          </p:cNvGrpSpPr>
          <p:nvPr/>
        </p:nvGrpSpPr>
        <p:grpSpPr bwMode="auto">
          <a:xfrm>
            <a:off x="2633663" y="1860550"/>
            <a:ext cx="1825625" cy="1836738"/>
            <a:chOff x="294" y="1068"/>
            <a:chExt cx="2305" cy="2310"/>
          </a:xfrm>
        </p:grpSpPr>
        <p:sp>
          <p:nvSpPr>
            <p:cNvPr id="60460" name="Rectangle 15">
              <a:extLst>
                <a:ext uri="{FF2B5EF4-FFF2-40B4-BE49-F238E27FC236}">
                  <a16:creationId xmlns:a16="http://schemas.microsoft.com/office/drawing/2014/main" id="{7D00DFDF-8CFA-4C91-AC69-B34155668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61" name="Line 16">
              <a:extLst>
                <a:ext uri="{FF2B5EF4-FFF2-40B4-BE49-F238E27FC236}">
                  <a16:creationId xmlns:a16="http://schemas.microsoft.com/office/drawing/2014/main" id="{A3B5CE80-C186-452F-9C8E-38C1D9CAB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2" name="Line 17">
              <a:extLst>
                <a:ext uri="{FF2B5EF4-FFF2-40B4-BE49-F238E27FC236}">
                  <a16:creationId xmlns:a16="http://schemas.microsoft.com/office/drawing/2014/main" id="{0ACE3329-A1ED-46FF-AE05-DAE7F89B3A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3" name="Line 18">
              <a:extLst>
                <a:ext uri="{FF2B5EF4-FFF2-40B4-BE49-F238E27FC236}">
                  <a16:creationId xmlns:a16="http://schemas.microsoft.com/office/drawing/2014/main" id="{91A8ABE3-844E-4BF6-96E0-F820ADD6B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4" name="Line 19">
              <a:extLst>
                <a:ext uri="{FF2B5EF4-FFF2-40B4-BE49-F238E27FC236}">
                  <a16:creationId xmlns:a16="http://schemas.microsoft.com/office/drawing/2014/main" id="{043994D8-C96D-4E9A-AF6F-01A880891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5" name="Line 20">
              <a:extLst>
                <a:ext uri="{FF2B5EF4-FFF2-40B4-BE49-F238E27FC236}">
                  <a16:creationId xmlns:a16="http://schemas.microsoft.com/office/drawing/2014/main" id="{A9A7DE69-D14F-4487-BB0E-CE5CA7D2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66" name="Line 21">
              <a:extLst>
                <a:ext uri="{FF2B5EF4-FFF2-40B4-BE49-F238E27FC236}">
                  <a16:creationId xmlns:a16="http://schemas.microsoft.com/office/drawing/2014/main" id="{4CA07110-35D4-4379-9D18-50770FDF2F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1575" name="Text Box 23">
            <a:extLst>
              <a:ext uri="{FF2B5EF4-FFF2-40B4-BE49-F238E27FC236}">
                <a16:creationId xmlns:a16="http://schemas.microsoft.com/office/drawing/2014/main" id="{4B7F9DB0-438D-48E2-8B3D-6884172C8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1055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C</a:t>
            </a:r>
          </a:p>
        </p:txBody>
      </p:sp>
      <p:grpSp>
        <p:nvGrpSpPr>
          <p:cNvPr id="151576" name="Group 24">
            <a:extLst>
              <a:ext uri="{FF2B5EF4-FFF2-40B4-BE49-F238E27FC236}">
                <a16:creationId xmlns:a16="http://schemas.microsoft.com/office/drawing/2014/main" id="{DADA1B33-ECA7-458C-BE1B-80AF27EDBCF6}"/>
              </a:ext>
            </a:extLst>
          </p:cNvPr>
          <p:cNvGrpSpPr>
            <a:grpSpLocks/>
          </p:cNvGrpSpPr>
          <p:nvPr/>
        </p:nvGrpSpPr>
        <p:grpSpPr bwMode="auto">
          <a:xfrm>
            <a:off x="4760913" y="1860550"/>
            <a:ext cx="1825625" cy="1836738"/>
            <a:chOff x="294" y="1068"/>
            <a:chExt cx="2305" cy="2310"/>
          </a:xfrm>
        </p:grpSpPr>
        <p:sp>
          <p:nvSpPr>
            <p:cNvPr id="60453" name="Rectangle 25">
              <a:extLst>
                <a:ext uri="{FF2B5EF4-FFF2-40B4-BE49-F238E27FC236}">
                  <a16:creationId xmlns:a16="http://schemas.microsoft.com/office/drawing/2014/main" id="{E8E36D1D-78B2-4B3D-807D-74CFBF077C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54" name="Line 26">
              <a:extLst>
                <a:ext uri="{FF2B5EF4-FFF2-40B4-BE49-F238E27FC236}">
                  <a16:creationId xmlns:a16="http://schemas.microsoft.com/office/drawing/2014/main" id="{0615F699-CBCA-47E3-AFA3-ACC65A5A0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5" name="Line 27">
              <a:extLst>
                <a:ext uri="{FF2B5EF4-FFF2-40B4-BE49-F238E27FC236}">
                  <a16:creationId xmlns:a16="http://schemas.microsoft.com/office/drawing/2014/main" id="{37FC0B87-0A62-4D36-B60E-9AD98CE20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6" name="Line 28">
              <a:extLst>
                <a:ext uri="{FF2B5EF4-FFF2-40B4-BE49-F238E27FC236}">
                  <a16:creationId xmlns:a16="http://schemas.microsoft.com/office/drawing/2014/main" id="{C9AEC59D-D692-4921-AD26-C48D3EBB44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7" name="Line 29">
              <a:extLst>
                <a:ext uri="{FF2B5EF4-FFF2-40B4-BE49-F238E27FC236}">
                  <a16:creationId xmlns:a16="http://schemas.microsoft.com/office/drawing/2014/main" id="{BAF226A1-FC69-4EE2-906B-169AE99D12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8" name="Line 30">
              <a:extLst>
                <a:ext uri="{FF2B5EF4-FFF2-40B4-BE49-F238E27FC236}">
                  <a16:creationId xmlns:a16="http://schemas.microsoft.com/office/drawing/2014/main" id="{8AF0118D-60D4-4287-BF76-F62D2D291B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9" name="Line 31">
              <a:extLst>
                <a:ext uri="{FF2B5EF4-FFF2-40B4-BE49-F238E27FC236}">
                  <a16:creationId xmlns:a16="http://schemas.microsoft.com/office/drawing/2014/main" id="{7CC7CE53-BD1F-4AF9-BDB5-4129A5C62D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1585" name="Text Box 33">
            <a:extLst>
              <a:ext uri="{FF2B5EF4-FFF2-40B4-BE49-F238E27FC236}">
                <a16:creationId xmlns:a16="http://schemas.microsoft.com/office/drawing/2014/main" id="{ECEFB28F-5613-4666-ABEE-95B814091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104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G</a:t>
            </a:r>
          </a:p>
        </p:txBody>
      </p:sp>
      <p:grpSp>
        <p:nvGrpSpPr>
          <p:cNvPr id="151587" name="Group 35">
            <a:extLst>
              <a:ext uri="{FF2B5EF4-FFF2-40B4-BE49-F238E27FC236}">
                <a16:creationId xmlns:a16="http://schemas.microsoft.com/office/drawing/2014/main" id="{07012A48-10E6-4AED-A512-988CE7DA43A3}"/>
              </a:ext>
            </a:extLst>
          </p:cNvPr>
          <p:cNvGrpSpPr>
            <a:grpSpLocks/>
          </p:cNvGrpSpPr>
          <p:nvPr/>
        </p:nvGrpSpPr>
        <p:grpSpPr bwMode="auto">
          <a:xfrm>
            <a:off x="6892925" y="1835150"/>
            <a:ext cx="1828800" cy="1836738"/>
            <a:chOff x="294" y="1068"/>
            <a:chExt cx="2305" cy="2310"/>
          </a:xfrm>
        </p:grpSpPr>
        <p:sp>
          <p:nvSpPr>
            <p:cNvPr id="60446" name="Rectangle 36">
              <a:extLst>
                <a:ext uri="{FF2B5EF4-FFF2-40B4-BE49-F238E27FC236}">
                  <a16:creationId xmlns:a16="http://schemas.microsoft.com/office/drawing/2014/main" id="{EEB503AA-54DD-4B72-9EF3-9AE527706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0447" name="Line 37">
              <a:extLst>
                <a:ext uri="{FF2B5EF4-FFF2-40B4-BE49-F238E27FC236}">
                  <a16:creationId xmlns:a16="http://schemas.microsoft.com/office/drawing/2014/main" id="{5A81E47E-74A3-4A5C-8B32-B1E18063D7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48" name="Line 38">
              <a:extLst>
                <a:ext uri="{FF2B5EF4-FFF2-40B4-BE49-F238E27FC236}">
                  <a16:creationId xmlns:a16="http://schemas.microsoft.com/office/drawing/2014/main" id="{1F4C999F-3BBD-47B7-904E-FAB013725F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49" name="Line 39">
              <a:extLst>
                <a:ext uri="{FF2B5EF4-FFF2-40B4-BE49-F238E27FC236}">
                  <a16:creationId xmlns:a16="http://schemas.microsoft.com/office/drawing/2014/main" id="{0FDE0B0B-1121-49D9-91A4-7EAB2C362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0" name="Line 40">
              <a:extLst>
                <a:ext uri="{FF2B5EF4-FFF2-40B4-BE49-F238E27FC236}">
                  <a16:creationId xmlns:a16="http://schemas.microsoft.com/office/drawing/2014/main" id="{D4E40CE6-AA12-4D97-8153-345214725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1" name="Line 41">
              <a:extLst>
                <a:ext uri="{FF2B5EF4-FFF2-40B4-BE49-F238E27FC236}">
                  <a16:creationId xmlns:a16="http://schemas.microsoft.com/office/drawing/2014/main" id="{0E0911AC-A856-4167-AA23-3A3ED2FC7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0452" name="Line 42">
              <a:extLst>
                <a:ext uri="{FF2B5EF4-FFF2-40B4-BE49-F238E27FC236}">
                  <a16:creationId xmlns:a16="http://schemas.microsoft.com/office/drawing/2014/main" id="{935F850E-B462-4CE9-B4DD-FF94AA7E8D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1630" name="Line 78">
            <a:extLst>
              <a:ext uri="{FF2B5EF4-FFF2-40B4-BE49-F238E27FC236}">
                <a16:creationId xmlns:a16="http://schemas.microsoft.com/office/drawing/2014/main" id="{C1235A45-B607-4F40-83E4-80665047F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3225800"/>
            <a:ext cx="546100" cy="457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1631" name="Arc 79">
            <a:extLst>
              <a:ext uri="{FF2B5EF4-FFF2-40B4-BE49-F238E27FC236}">
                <a16:creationId xmlns:a16="http://schemas.microsoft.com/office/drawing/2014/main" id="{11C22003-CBC7-44C3-8381-9C5C21A91A16}"/>
              </a:ext>
            </a:extLst>
          </p:cNvPr>
          <p:cNvSpPr>
            <a:spLocks/>
          </p:cNvSpPr>
          <p:nvPr/>
        </p:nvSpPr>
        <p:spPr bwMode="auto">
          <a:xfrm>
            <a:off x="5683250" y="1985963"/>
            <a:ext cx="817563" cy="798512"/>
          </a:xfrm>
          <a:custGeom>
            <a:avLst/>
            <a:gdLst>
              <a:gd name="T0" fmla="*/ 799229742 w 19320"/>
              <a:gd name="T1" fmla="*/ 0 h 18850"/>
              <a:gd name="T2" fmla="*/ 1464028218 w 19320"/>
              <a:gd name="T3" fmla="*/ 698595358 h 18850"/>
              <a:gd name="T4" fmla="*/ 0 w 19320"/>
              <a:gd name="T5" fmla="*/ 1432918982 h 188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20" h="18850" fill="none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</a:path>
              <a:path w="19320" h="18850" stroke="0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39" name="Line 87">
            <a:extLst>
              <a:ext uri="{FF2B5EF4-FFF2-40B4-BE49-F238E27FC236}">
                <a16:creationId xmlns:a16="http://schemas.microsoft.com/office/drawing/2014/main" id="{827AA4DB-6021-4606-B578-196E663A392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8300" y="2746375"/>
            <a:ext cx="7334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1640" name="Line 88">
            <a:extLst>
              <a:ext uri="{FF2B5EF4-FFF2-40B4-BE49-F238E27FC236}">
                <a16:creationId xmlns:a16="http://schemas.microsoft.com/office/drawing/2014/main" id="{FD4B0A13-2244-4048-9331-F37B9412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8709025" y="2708275"/>
            <a:ext cx="0" cy="952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1641" name="Arc 89">
            <a:extLst>
              <a:ext uri="{FF2B5EF4-FFF2-40B4-BE49-F238E27FC236}">
                <a16:creationId xmlns:a16="http://schemas.microsoft.com/office/drawing/2014/main" id="{2CCC75CE-66EB-44D2-B4E6-A3015102EF20}"/>
              </a:ext>
            </a:extLst>
          </p:cNvPr>
          <p:cNvSpPr>
            <a:spLocks/>
          </p:cNvSpPr>
          <p:nvPr/>
        </p:nvSpPr>
        <p:spPr bwMode="auto">
          <a:xfrm>
            <a:off x="5670550" y="18573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42" name="Arc 90">
            <a:extLst>
              <a:ext uri="{FF2B5EF4-FFF2-40B4-BE49-F238E27FC236}">
                <a16:creationId xmlns:a16="http://schemas.microsoft.com/office/drawing/2014/main" id="{95003355-EBF9-40D7-AADA-EC88839D0F22}"/>
              </a:ext>
            </a:extLst>
          </p:cNvPr>
          <p:cNvSpPr>
            <a:spLocks/>
          </p:cNvSpPr>
          <p:nvPr/>
        </p:nvSpPr>
        <p:spPr bwMode="auto">
          <a:xfrm flipV="1">
            <a:off x="5646738" y="2774950"/>
            <a:ext cx="841375" cy="914400"/>
          </a:xfrm>
          <a:custGeom>
            <a:avLst/>
            <a:gdLst>
              <a:gd name="T0" fmla="*/ 0 w 19891"/>
              <a:gd name="T1" fmla="*/ 607526 h 21600"/>
              <a:gd name="T2" fmla="*/ 1505412717 w 19891"/>
              <a:gd name="T3" fmla="*/ 905840496 h 21600"/>
              <a:gd name="T4" fmla="*/ 43215272 w 19891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1" h="21600" fill="none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8752" y="0"/>
                  <a:pt x="16231" y="4622"/>
                  <a:pt x="19890" y="11940"/>
                </a:cubicBezTo>
              </a:path>
              <a:path w="19891" h="21600" stroke="0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8752" y="0"/>
                  <a:pt x="16231" y="4622"/>
                  <a:pt x="19890" y="11940"/>
                </a:cubicBezTo>
                <a:lnTo>
                  <a:pt x="571" y="21600"/>
                </a:lnTo>
                <a:lnTo>
                  <a:pt x="-1" y="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47" name="Arc 95">
            <a:extLst>
              <a:ext uri="{FF2B5EF4-FFF2-40B4-BE49-F238E27FC236}">
                <a16:creationId xmlns:a16="http://schemas.microsoft.com/office/drawing/2014/main" id="{C9D430B9-0F1C-4C7B-A4DF-D970F149A72D}"/>
              </a:ext>
            </a:extLst>
          </p:cNvPr>
          <p:cNvSpPr>
            <a:spLocks/>
          </p:cNvSpPr>
          <p:nvPr/>
        </p:nvSpPr>
        <p:spPr bwMode="auto">
          <a:xfrm flipV="1">
            <a:off x="1428750" y="1990725"/>
            <a:ext cx="914400" cy="1584325"/>
          </a:xfrm>
          <a:custGeom>
            <a:avLst/>
            <a:gdLst>
              <a:gd name="T0" fmla="*/ 800159690 w 21600"/>
              <a:gd name="T1" fmla="*/ 0 h 37393"/>
              <a:gd name="T2" fmla="*/ 840367509 w 21600"/>
              <a:gd name="T3" fmla="*/ 2147483646 h 37393"/>
              <a:gd name="T4" fmla="*/ 0 w 21600"/>
              <a:gd name="T5" fmla="*/ 1433749003 h 373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393" fill="none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</a:path>
              <a:path w="21600" h="37393" stroke="0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45" name="Arc 93">
            <a:extLst>
              <a:ext uri="{FF2B5EF4-FFF2-40B4-BE49-F238E27FC236}">
                <a16:creationId xmlns:a16="http://schemas.microsoft.com/office/drawing/2014/main" id="{BBDA038D-DFCA-4401-AE77-1E60E143202A}"/>
              </a:ext>
            </a:extLst>
          </p:cNvPr>
          <p:cNvSpPr>
            <a:spLocks/>
          </p:cNvSpPr>
          <p:nvPr/>
        </p:nvSpPr>
        <p:spPr bwMode="auto">
          <a:xfrm rot="-5400000">
            <a:off x="58738" y="2328863"/>
            <a:ext cx="1828800" cy="914400"/>
          </a:xfrm>
          <a:custGeom>
            <a:avLst/>
            <a:gdLst>
              <a:gd name="T0" fmla="*/ 0 w 43198"/>
              <a:gd name="T1" fmla="*/ 1615946603 h 21600"/>
              <a:gd name="T2" fmla="*/ 2147483646 w 43198"/>
              <a:gd name="T3" fmla="*/ 1638706400 h 21600"/>
              <a:gd name="T4" fmla="*/ 1638782862 w 43198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8" h="21600" fill="none" extrusionOk="0">
                <a:moveTo>
                  <a:pt x="0" y="21300"/>
                </a:moveTo>
                <a:cubicBezTo>
                  <a:pt x="164" y="9488"/>
                  <a:pt x="9785" y="0"/>
                  <a:pt x="21598" y="0"/>
                </a:cubicBezTo>
                <a:cubicBezTo>
                  <a:pt x="33527" y="0"/>
                  <a:pt x="43198" y="9670"/>
                  <a:pt x="43198" y="21600"/>
                </a:cubicBezTo>
              </a:path>
              <a:path w="43198" h="21600" stroke="0" extrusionOk="0">
                <a:moveTo>
                  <a:pt x="0" y="21300"/>
                </a:moveTo>
                <a:cubicBezTo>
                  <a:pt x="164" y="9488"/>
                  <a:pt x="9785" y="0"/>
                  <a:pt x="21598" y="0"/>
                </a:cubicBezTo>
                <a:cubicBezTo>
                  <a:pt x="33527" y="0"/>
                  <a:pt x="43198" y="9670"/>
                  <a:pt x="43198" y="21600"/>
                </a:cubicBezTo>
                <a:lnTo>
                  <a:pt x="21598" y="21600"/>
                </a:lnTo>
                <a:lnTo>
                  <a:pt x="0" y="2130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46" name="Arc 94">
            <a:extLst>
              <a:ext uri="{FF2B5EF4-FFF2-40B4-BE49-F238E27FC236}">
                <a16:creationId xmlns:a16="http://schemas.microsoft.com/office/drawing/2014/main" id="{FC9881A6-B87E-4A3B-8949-B84F75464715}"/>
              </a:ext>
            </a:extLst>
          </p:cNvPr>
          <p:cNvSpPr>
            <a:spLocks/>
          </p:cNvSpPr>
          <p:nvPr/>
        </p:nvSpPr>
        <p:spPr bwMode="auto">
          <a:xfrm>
            <a:off x="1425575" y="1871663"/>
            <a:ext cx="482600" cy="900112"/>
          </a:xfrm>
          <a:custGeom>
            <a:avLst/>
            <a:gdLst>
              <a:gd name="T0" fmla="*/ 0 w 11790"/>
              <a:gd name="T1" fmla="*/ 1085343 h 21600"/>
              <a:gd name="T2" fmla="*/ 808601130 w 11790"/>
              <a:gd name="T3" fmla="*/ 217239823 h 21600"/>
              <a:gd name="T4" fmla="*/ 55209727 w 11790"/>
              <a:gd name="T5" fmla="*/ 156308341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790" h="21600" fill="none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</a:path>
              <a:path w="11790" h="21600" stroke="0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  <a:lnTo>
                  <a:pt x="805" y="21600"/>
                </a:lnTo>
                <a:lnTo>
                  <a:pt x="0" y="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48" name="Arc 96">
            <a:extLst>
              <a:ext uri="{FF2B5EF4-FFF2-40B4-BE49-F238E27FC236}">
                <a16:creationId xmlns:a16="http://schemas.microsoft.com/office/drawing/2014/main" id="{6FB56110-33EC-435C-B46B-77DB15690D34}"/>
              </a:ext>
            </a:extLst>
          </p:cNvPr>
          <p:cNvSpPr>
            <a:spLocks/>
          </p:cNvSpPr>
          <p:nvPr/>
        </p:nvSpPr>
        <p:spPr bwMode="auto">
          <a:xfrm flipV="1">
            <a:off x="1416050" y="27844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0436" name="Rectangle 107">
            <a:extLst>
              <a:ext uri="{FF2B5EF4-FFF2-40B4-BE49-F238E27FC236}">
                <a16:creationId xmlns:a16="http://schemas.microsoft.com/office/drawing/2014/main" id="{B76260DE-621E-46BE-8AFD-5142A0BAB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1664" name="Arc 112">
            <a:extLst>
              <a:ext uri="{FF2B5EF4-FFF2-40B4-BE49-F238E27FC236}">
                <a16:creationId xmlns:a16="http://schemas.microsoft.com/office/drawing/2014/main" id="{9BFF043E-936C-4F18-BCCF-546AF98436F1}"/>
              </a:ext>
            </a:extLst>
          </p:cNvPr>
          <p:cNvSpPr>
            <a:spLocks/>
          </p:cNvSpPr>
          <p:nvPr/>
        </p:nvSpPr>
        <p:spPr bwMode="auto">
          <a:xfrm flipV="1">
            <a:off x="3536950" y="1978025"/>
            <a:ext cx="914400" cy="1584325"/>
          </a:xfrm>
          <a:custGeom>
            <a:avLst/>
            <a:gdLst>
              <a:gd name="T0" fmla="*/ 800159690 w 21600"/>
              <a:gd name="T1" fmla="*/ 0 h 37393"/>
              <a:gd name="T2" fmla="*/ 840367509 w 21600"/>
              <a:gd name="T3" fmla="*/ 2147483646 h 37393"/>
              <a:gd name="T4" fmla="*/ 0 w 21600"/>
              <a:gd name="T5" fmla="*/ 1433749003 h 3739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7393" fill="none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</a:path>
              <a:path w="21600" h="37393" stroke="0" extrusionOk="0">
                <a:moveTo>
                  <a:pt x="10546" y="0"/>
                </a:moveTo>
                <a:cubicBezTo>
                  <a:pt x="17372" y="3818"/>
                  <a:pt x="21600" y="11028"/>
                  <a:pt x="21600" y="18850"/>
                </a:cubicBezTo>
                <a:cubicBezTo>
                  <a:pt x="21600" y="26452"/>
                  <a:pt x="17603" y="33494"/>
                  <a:pt x="11077" y="37393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65" name="Arc 113">
            <a:extLst>
              <a:ext uri="{FF2B5EF4-FFF2-40B4-BE49-F238E27FC236}">
                <a16:creationId xmlns:a16="http://schemas.microsoft.com/office/drawing/2014/main" id="{EC929FE0-9E95-4F9F-A4DC-488DEEE6FB18}"/>
              </a:ext>
            </a:extLst>
          </p:cNvPr>
          <p:cNvSpPr>
            <a:spLocks/>
          </p:cNvSpPr>
          <p:nvPr/>
        </p:nvSpPr>
        <p:spPr bwMode="auto">
          <a:xfrm rot="-5400000">
            <a:off x="2166938" y="2316163"/>
            <a:ext cx="1828800" cy="914400"/>
          </a:xfrm>
          <a:custGeom>
            <a:avLst/>
            <a:gdLst>
              <a:gd name="T0" fmla="*/ 0 w 43200"/>
              <a:gd name="T1" fmla="*/ 1638706400 h 21600"/>
              <a:gd name="T2" fmla="*/ 2147483646 w 43200"/>
              <a:gd name="T3" fmla="*/ 1638706400 h 21600"/>
              <a:gd name="T4" fmla="*/ 1638706400 w 432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1600" fill="none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1600" stroke="0" extrusionOk="0">
                <a:moveTo>
                  <a:pt x="0" y="21600"/>
                </a:move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66" name="Arc 114">
            <a:extLst>
              <a:ext uri="{FF2B5EF4-FFF2-40B4-BE49-F238E27FC236}">
                <a16:creationId xmlns:a16="http://schemas.microsoft.com/office/drawing/2014/main" id="{A60B6576-CBB0-43EB-BDB8-F32B4E50B486}"/>
              </a:ext>
            </a:extLst>
          </p:cNvPr>
          <p:cNvSpPr>
            <a:spLocks/>
          </p:cNvSpPr>
          <p:nvPr/>
        </p:nvSpPr>
        <p:spPr bwMode="auto">
          <a:xfrm>
            <a:off x="3533775" y="1858963"/>
            <a:ext cx="482600" cy="900112"/>
          </a:xfrm>
          <a:custGeom>
            <a:avLst/>
            <a:gdLst>
              <a:gd name="T0" fmla="*/ 0 w 11790"/>
              <a:gd name="T1" fmla="*/ 1085343 h 21600"/>
              <a:gd name="T2" fmla="*/ 808601130 w 11790"/>
              <a:gd name="T3" fmla="*/ 217239823 h 21600"/>
              <a:gd name="T4" fmla="*/ 55209727 w 11790"/>
              <a:gd name="T5" fmla="*/ 156308341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790" h="21600" fill="none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</a:path>
              <a:path w="11790" h="21600" stroke="0" extrusionOk="0">
                <a:moveTo>
                  <a:pt x="0" y="15"/>
                </a:moveTo>
                <a:cubicBezTo>
                  <a:pt x="268" y="5"/>
                  <a:pt x="536" y="0"/>
                  <a:pt x="805" y="0"/>
                </a:cubicBezTo>
                <a:cubicBezTo>
                  <a:pt x="4669" y="0"/>
                  <a:pt x="8462" y="1036"/>
                  <a:pt x="11790" y="3001"/>
                </a:cubicBezTo>
                <a:lnTo>
                  <a:pt x="805" y="21600"/>
                </a:lnTo>
                <a:lnTo>
                  <a:pt x="0" y="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67" name="Arc 115">
            <a:extLst>
              <a:ext uri="{FF2B5EF4-FFF2-40B4-BE49-F238E27FC236}">
                <a16:creationId xmlns:a16="http://schemas.microsoft.com/office/drawing/2014/main" id="{E81D2E40-D115-4598-9C56-569EB11839E7}"/>
              </a:ext>
            </a:extLst>
          </p:cNvPr>
          <p:cNvSpPr>
            <a:spLocks/>
          </p:cNvSpPr>
          <p:nvPr/>
        </p:nvSpPr>
        <p:spPr bwMode="auto">
          <a:xfrm flipV="1">
            <a:off x="3524250" y="27717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69" name="Arc 117">
            <a:extLst>
              <a:ext uri="{FF2B5EF4-FFF2-40B4-BE49-F238E27FC236}">
                <a16:creationId xmlns:a16="http://schemas.microsoft.com/office/drawing/2014/main" id="{B0779559-80D2-420D-9EEA-08218D38C871}"/>
              </a:ext>
            </a:extLst>
          </p:cNvPr>
          <p:cNvSpPr>
            <a:spLocks/>
          </p:cNvSpPr>
          <p:nvPr/>
        </p:nvSpPr>
        <p:spPr bwMode="auto">
          <a:xfrm rot="-5400000">
            <a:off x="4313238" y="2316163"/>
            <a:ext cx="1828800" cy="914400"/>
          </a:xfrm>
          <a:custGeom>
            <a:avLst/>
            <a:gdLst>
              <a:gd name="T0" fmla="*/ 0 w 43192"/>
              <a:gd name="T1" fmla="*/ 1594400037 h 21600"/>
              <a:gd name="T2" fmla="*/ 2147483646 w 43192"/>
              <a:gd name="T3" fmla="*/ 1638706400 h 21600"/>
              <a:gd name="T4" fmla="*/ 1639010513 w 4319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lnTo>
                  <a:pt x="-1" y="210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71" name="Arc 119">
            <a:extLst>
              <a:ext uri="{FF2B5EF4-FFF2-40B4-BE49-F238E27FC236}">
                <a16:creationId xmlns:a16="http://schemas.microsoft.com/office/drawing/2014/main" id="{F545D732-F299-44CB-84D6-E7ADC5F7D1C2}"/>
              </a:ext>
            </a:extLst>
          </p:cNvPr>
          <p:cNvSpPr>
            <a:spLocks/>
          </p:cNvSpPr>
          <p:nvPr/>
        </p:nvSpPr>
        <p:spPr bwMode="auto">
          <a:xfrm>
            <a:off x="7791450" y="1960563"/>
            <a:ext cx="817563" cy="798512"/>
          </a:xfrm>
          <a:custGeom>
            <a:avLst/>
            <a:gdLst>
              <a:gd name="T0" fmla="*/ 799229742 w 19320"/>
              <a:gd name="T1" fmla="*/ 0 h 18850"/>
              <a:gd name="T2" fmla="*/ 1464028218 w 19320"/>
              <a:gd name="T3" fmla="*/ 698595358 h 18850"/>
              <a:gd name="T4" fmla="*/ 0 w 19320"/>
              <a:gd name="T5" fmla="*/ 1432918982 h 1885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320" h="18850" fill="none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</a:path>
              <a:path w="19320" h="18850" stroke="0" extrusionOk="0">
                <a:moveTo>
                  <a:pt x="10546" y="0"/>
                </a:moveTo>
                <a:cubicBezTo>
                  <a:pt x="14326" y="2114"/>
                  <a:pt x="17382" y="5316"/>
                  <a:pt x="19319" y="9190"/>
                </a:cubicBezTo>
                <a:lnTo>
                  <a:pt x="0" y="18850"/>
                </a:lnTo>
                <a:lnTo>
                  <a:pt x="10546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72" name="Arc 120">
            <a:extLst>
              <a:ext uri="{FF2B5EF4-FFF2-40B4-BE49-F238E27FC236}">
                <a16:creationId xmlns:a16="http://schemas.microsoft.com/office/drawing/2014/main" id="{EADE9AFC-D479-48D0-91A2-9681F0094796}"/>
              </a:ext>
            </a:extLst>
          </p:cNvPr>
          <p:cNvSpPr>
            <a:spLocks/>
          </p:cNvSpPr>
          <p:nvPr/>
        </p:nvSpPr>
        <p:spPr bwMode="auto">
          <a:xfrm>
            <a:off x="7778750" y="1831975"/>
            <a:ext cx="469900" cy="914400"/>
          </a:xfrm>
          <a:custGeom>
            <a:avLst/>
            <a:gdLst>
              <a:gd name="T0" fmla="*/ 0 w 11122"/>
              <a:gd name="T1" fmla="*/ 0 h 21600"/>
              <a:gd name="T2" fmla="*/ 838784809 w 11122"/>
              <a:gd name="T3" fmla="*/ 233895604 h 21600"/>
              <a:gd name="T4" fmla="*/ 0 w 1112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1122" h="21600" fill="none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</a:path>
              <a:path w="11122" h="21600" stroke="0" extrusionOk="0">
                <a:moveTo>
                  <a:pt x="-1" y="0"/>
                </a:moveTo>
                <a:cubicBezTo>
                  <a:pt x="3918" y="0"/>
                  <a:pt x="7762" y="1065"/>
                  <a:pt x="11121" y="3083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73" name="Arc 121">
            <a:extLst>
              <a:ext uri="{FF2B5EF4-FFF2-40B4-BE49-F238E27FC236}">
                <a16:creationId xmlns:a16="http://schemas.microsoft.com/office/drawing/2014/main" id="{A5EC8814-2867-473B-BEBB-0E85B8603345}"/>
              </a:ext>
            </a:extLst>
          </p:cNvPr>
          <p:cNvSpPr>
            <a:spLocks/>
          </p:cNvSpPr>
          <p:nvPr/>
        </p:nvSpPr>
        <p:spPr bwMode="auto">
          <a:xfrm flipV="1">
            <a:off x="7754938" y="2725738"/>
            <a:ext cx="938212" cy="938212"/>
          </a:xfrm>
          <a:custGeom>
            <a:avLst/>
            <a:gdLst>
              <a:gd name="T0" fmla="*/ 0 w 22171"/>
              <a:gd name="T1" fmla="*/ 607679 h 22160"/>
              <a:gd name="T2" fmla="*/ 1679559312 w 22171"/>
              <a:gd name="T3" fmla="*/ 1681757754 h 22160"/>
              <a:gd name="T4" fmla="*/ 43269554 w 22171"/>
              <a:gd name="T5" fmla="*/ 1639259036 h 221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71" h="22160" fill="none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12500" y="0"/>
                  <a:pt x="22171" y="9670"/>
                  <a:pt x="22171" y="21600"/>
                </a:cubicBezTo>
                <a:cubicBezTo>
                  <a:pt x="22171" y="21786"/>
                  <a:pt x="22168" y="21973"/>
                  <a:pt x="22163" y="22159"/>
                </a:cubicBezTo>
              </a:path>
              <a:path w="22171" h="22160" stroke="0" extrusionOk="0">
                <a:moveTo>
                  <a:pt x="-1" y="7"/>
                </a:moveTo>
                <a:cubicBezTo>
                  <a:pt x="190" y="2"/>
                  <a:pt x="380" y="0"/>
                  <a:pt x="571" y="0"/>
                </a:cubicBezTo>
                <a:cubicBezTo>
                  <a:pt x="12500" y="0"/>
                  <a:pt x="22171" y="9670"/>
                  <a:pt x="22171" y="21600"/>
                </a:cubicBezTo>
                <a:cubicBezTo>
                  <a:pt x="22171" y="21786"/>
                  <a:pt x="22168" y="21973"/>
                  <a:pt x="22163" y="22159"/>
                </a:cubicBezTo>
                <a:lnTo>
                  <a:pt x="571" y="21600"/>
                </a:lnTo>
                <a:lnTo>
                  <a:pt x="-1" y="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1674" name="Arc 122">
            <a:extLst>
              <a:ext uri="{FF2B5EF4-FFF2-40B4-BE49-F238E27FC236}">
                <a16:creationId xmlns:a16="http://schemas.microsoft.com/office/drawing/2014/main" id="{A8B08479-2C93-44B0-82C4-E21DE7F01718}"/>
              </a:ext>
            </a:extLst>
          </p:cNvPr>
          <p:cNvSpPr>
            <a:spLocks/>
          </p:cNvSpPr>
          <p:nvPr/>
        </p:nvSpPr>
        <p:spPr bwMode="auto">
          <a:xfrm rot="-5400000">
            <a:off x="6421438" y="2290763"/>
            <a:ext cx="1828800" cy="914400"/>
          </a:xfrm>
          <a:custGeom>
            <a:avLst/>
            <a:gdLst>
              <a:gd name="T0" fmla="*/ 0 w 43192"/>
              <a:gd name="T1" fmla="*/ 1594400037 h 21600"/>
              <a:gd name="T2" fmla="*/ 2147483646 w 43192"/>
              <a:gd name="T3" fmla="*/ 1638706400 h 21600"/>
              <a:gd name="T4" fmla="*/ 1639010513 w 43192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192" h="21600" fill="none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</a:path>
              <a:path w="43192" h="21600" stroke="0" extrusionOk="0">
                <a:moveTo>
                  <a:pt x="-1" y="21015"/>
                </a:moveTo>
                <a:cubicBezTo>
                  <a:pt x="316" y="9318"/>
                  <a:pt x="9890" y="0"/>
                  <a:pt x="21592" y="0"/>
                </a:cubicBezTo>
                <a:cubicBezTo>
                  <a:pt x="33521" y="0"/>
                  <a:pt x="43192" y="9670"/>
                  <a:pt x="43192" y="21600"/>
                </a:cubicBezTo>
                <a:lnTo>
                  <a:pt x="21592" y="21600"/>
                </a:lnTo>
                <a:lnTo>
                  <a:pt x="-1" y="21015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15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0"/>
                                        <p:tgtEl>
                                          <p:spTgt spid="15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15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0"/>
                                        <p:tgtEl>
                                          <p:spTgt spid="15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1000"/>
                                        <p:tgtEl>
                                          <p:spTgt spid="15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0"/>
                                        <p:tgtEl>
                                          <p:spTgt spid="15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15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3000"/>
                                        <p:tgtEl>
                                          <p:spTgt spid="15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15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1000"/>
                                        <p:tgtEl>
                                          <p:spTgt spid="15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0"/>
                                        <p:tgtEl>
                                          <p:spTgt spid="15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1000"/>
                                        <p:tgtEl>
                                          <p:spTgt spid="15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15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1000"/>
                                        <p:tgtEl>
                                          <p:spTgt spid="15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0"/>
                                        <p:tgtEl>
                                          <p:spTgt spid="15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15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0"/>
                                        <p:tgtEl>
                                          <p:spTgt spid="15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0"/>
                                        <p:tgtEl>
                                          <p:spTgt spid="15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0"/>
                                        <p:tgtEl>
                                          <p:spTgt spid="15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animBg="1"/>
      <p:bldP spid="151556" grpId="0" animBg="1"/>
      <p:bldP spid="151575" grpId="0" animBg="1"/>
      <p:bldP spid="15158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Text Box 3">
            <a:extLst>
              <a:ext uri="{FF2B5EF4-FFF2-40B4-BE49-F238E27FC236}">
                <a16:creationId xmlns:a16="http://schemas.microsoft.com/office/drawing/2014/main" id="{A47A7490-4188-40E3-AD81-B5C6739D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D</a:t>
            </a:r>
          </a:p>
        </p:txBody>
      </p:sp>
      <p:sp>
        <p:nvSpPr>
          <p:cNvPr id="152580" name="Text Box 4">
            <a:extLst>
              <a:ext uri="{FF2B5EF4-FFF2-40B4-BE49-F238E27FC236}">
                <a16:creationId xmlns:a16="http://schemas.microsoft.com/office/drawing/2014/main" id="{B8B2DEE3-B482-43FF-B46A-B83CF8EF1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U</a:t>
            </a:r>
          </a:p>
        </p:txBody>
      </p:sp>
      <p:grpSp>
        <p:nvGrpSpPr>
          <p:cNvPr id="152581" name="Group 5">
            <a:extLst>
              <a:ext uri="{FF2B5EF4-FFF2-40B4-BE49-F238E27FC236}">
                <a16:creationId xmlns:a16="http://schemas.microsoft.com/office/drawing/2014/main" id="{20BA5875-1CC0-4C3F-A3C8-3C3CFFFA3199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1552" name="Rectangle 6">
              <a:extLst>
                <a:ext uri="{FF2B5EF4-FFF2-40B4-BE49-F238E27FC236}">
                  <a16:creationId xmlns:a16="http://schemas.microsoft.com/office/drawing/2014/main" id="{B51A7636-DEAD-4D90-9F9E-95BE21BFE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53" name="Line 7">
              <a:extLst>
                <a:ext uri="{FF2B5EF4-FFF2-40B4-BE49-F238E27FC236}">
                  <a16:creationId xmlns:a16="http://schemas.microsoft.com/office/drawing/2014/main" id="{DB248697-D462-4F2C-864A-5A8D747F5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4" name="Line 8">
              <a:extLst>
                <a:ext uri="{FF2B5EF4-FFF2-40B4-BE49-F238E27FC236}">
                  <a16:creationId xmlns:a16="http://schemas.microsoft.com/office/drawing/2014/main" id="{B6ECE77A-822C-4AFA-A722-87A59CA61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5" name="Line 9">
              <a:extLst>
                <a:ext uri="{FF2B5EF4-FFF2-40B4-BE49-F238E27FC236}">
                  <a16:creationId xmlns:a16="http://schemas.microsoft.com/office/drawing/2014/main" id="{B341A9E6-3E65-4D4D-A9A9-0245C720C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6" name="Line 10">
              <a:extLst>
                <a:ext uri="{FF2B5EF4-FFF2-40B4-BE49-F238E27FC236}">
                  <a16:creationId xmlns:a16="http://schemas.microsoft.com/office/drawing/2014/main" id="{F21FBED0-8832-4E62-9620-75638929EE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7" name="Line 11">
              <a:extLst>
                <a:ext uri="{FF2B5EF4-FFF2-40B4-BE49-F238E27FC236}">
                  <a16:creationId xmlns:a16="http://schemas.microsoft.com/office/drawing/2014/main" id="{CEFF720F-E7EF-45FA-8E60-EB6414593F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8" name="Line 12">
              <a:extLst>
                <a:ext uri="{FF2B5EF4-FFF2-40B4-BE49-F238E27FC236}">
                  <a16:creationId xmlns:a16="http://schemas.microsoft.com/office/drawing/2014/main" id="{9BC3BA41-D9E3-462D-97AB-526279F780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589" name="Line 13">
            <a:extLst>
              <a:ext uri="{FF2B5EF4-FFF2-40B4-BE49-F238E27FC236}">
                <a16:creationId xmlns:a16="http://schemas.microsoft.com/office/drawing/2014/main" id="{BDEB46F7-D22B-4DBA-A5E6-D6B6E55E639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763" y="1736725"/>
            <a:ext cx="0" cy="18319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590" name="Group 14">
            <a:extLst>
              <a:ext uri="{FF2B5EF4-FFF2-40B4-BE49-F238E27FC236}">
                <a16:creationId xmlns:a16="http://schemas.microsoft.com/office/drawing/2014/main" id="{43650878-C8EA-42F7-B5C8-22CB1C1CFC12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1545" name="Rectangle 15">
              <a:extLst>
                <a:ext uri="{FF2B5EF4-FFF2-40B4-BE49-F238E27FC236}">
                  <a16:creationId xmlns:a16="http://schemas.microsoft.com/office/drawing/2014/main" id="{F359CD7B-842E-4935-9D51-32CE00DC2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46" name="Line 16">
              <a:extLst>
                <a:ext uri="{FF2B5EF4-FFF2-40B4-BE49-F238E27FC236}">
                  <a16:creationId xmlns:a16="http://schemas.microsoft.com/office/drawing/2014/main" id="{B98F3AD6-5484-4C02-8411-3786FC860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7" name="Line 17">
              <a:extLst>
                <a:ext uri="{FF2B5EF4-FFF2-40B4-BE49-F238E27FC236}">
                  <a16:creationId xmlns:a16="http://schemas.microsoft.com/office/drawing/2014/main" id="{2CFE841E-F6E5-4926-AA49-81E8A674E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8" name="Line 18">
              <a:extLst>
                <a:ext uri="{FF2B5EF4-FFF2-40B4-BE49-F238E27FC236}">
                  <a16:creationId xmlns:a16="http://schemas.microsoft.com/office/drawing/2014/main" id="{92B2EA61-E350-4AFB-8760-2DA7907AC2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9" name="Line 19">
              <a:extLst>
                <a:ext uri="{FF2B5EF4-FFF2-40B4-BE49-F238E27FC236}">
                  <a16:creationId xmlns:a16="http://schemas.microsoft.com/office/drawing/2014/main" id="{37EAD6BC-8D92-4D43-A5B2-9F62AECB0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0" name="Line 20">
              <a:extLst>
                <a:ext uri="{FF2B5EF4-FFF2-40B4-BE49-F238E27FC236}">
                  <a16:creationId xmlns:a16="http://schemas.microsoft.com/office/drawing/2014/main" id="{142EF94D-D11E-43CF-BCF6-D6B20C378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51" name="Line 21">
              <a:extLst>
                <a:ext uri="{FF2B5EF4-FFF2-40B4-BE49-F238E27FC236}">
                  <a16:creationId xmlns:a16="http://schemas.microsoft.com/office/drawing/2014/main" id="{FDA985ED-B3DF-439F-B33F-1CE52D587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598" name="Line 22">
            <a:extLst>
              <a:ext uri="{FF2B5EF4-FFF2-40B4-BE49-F238E27FC236}">
                <a16:creationId xmlns:a16="http://schemas.microsoft.com/office/drawing/2014/main" id="{A9BFDB5C-6C28-481A-8126-F166F312C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1736725"/>
            <a:ext cx="0" cy="13684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00" name="Text Box 24">
            <a:extLst>
              <a:ext uri="{FF2B5EF4-FFF2-40B4-BE49-F238E27FC236}">
                <a16:creationId xmlns:a16="http://schemas.microsoft.com/office/drawing/2014/main" id="{FB450D92-C157-4A3F-8349-0F9D94AF3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P</a:t>
            </a:r>
          </a:p>
        </p:txBody>
      </p:sp>
      <p:grpSp>
        <p:nvGrpSpPr>
          <p:cNvPr id="152601" name="Group 25">
            <a:extLst>
              <a:ext uri="{FF2B5EF4-FFF2-40B4-BE49-F238E27FC236}">
                <a16:creationId xmlns:a16="http://schemas.microsoft.com/office/drawing/2014/main" id="{9AA543E2-874C-4C7E-9A86-AA2A5C194837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1538" name="Rectangle 26">
              <a:extLst>
                <a:ext uri="{FF2B5EF4-FFF2-40B4-BE49-F238E27FC236}">
                  <a16:creationId xmlns:a16="http://schemas.microsoft.com/office/drawing/2014/main" id="{32A9DDC2-600C-4659-A8B0-C02649FD5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39" name="Line 27">
              <a:extLst>
                <a:ext uri="{FF2B5EF4-FFF2-40B4-BE49-F238E27FC236}">
                  <a16:creationId xmlns:a16="http://schemas.microsoft.com/office/drawing/2014/main" id="{EA961497-320D-4C9A-94CA-8F3EFC3FCF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0" name="Line 28">
              <a:extLst>
                <a:ext uri="{FF2B5EF4-FFF2-40B4-BE49-F238E27FC236}">
                  <a16:creationId xmlns:a16="http://schemas.microsoft.com/office/drawing/2014/main" id="{458038AC-4050-443C-AE35-676FF421D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1" name="Line 29">
              <a:extLst>
                <a:ext uri="{FF2B5EF4-FFF2-40B4-BE49-F238E27FC236}">
                  <a16:creationId xmlns:a16="http://schemas.microsoft.com/office/drawing/2014/main" id="{68CDF86B-6157-4861-93D8-9A0E99AA4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2" name="Line 30">
              <a:extLst>
                <a:ext uri="{FF2B5EF4-FFF2-40B4-BE49-F238E27FC236}">
                  <a16:creationId xmlns:a16="http://schemas.microsoft.com/office/drawing/2014/main" id="{BAD72F70-58EB-4E3B-95E9-22CDCAF41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3" name="Line 31">
              <a:extLst>
                <a:ext uri="{FF2B5EF4-FFF2-40B4-BE49-F238E27FC236}">
                  <a16:creationId xmlns:a16="http://schemas.microsoft.com/office/drawing/2014/main" id="{D8B53B23-7280-4341-ABFC-14C073D600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44" name="Line 32">
              <a:extLst>
                <a:ext uri="{FF2B5EF4-FFF2-40B4-BE49-F238E27FC236}">
                  <a16:creationId xmlns:a16="http://schemas.microsoft.com/office/drawing/2014/main" id="{3750E3BB-3E9C-4073-ACBA-7E6DDAE1D5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609" name="Line 33">
            <a:extLst>
              <a:ext uri="{FF2B5EF4-FFF2-40B4-BE49-F238E27FC236}">
                <a16:creationId xmlns:a16="http://schemas.microsoft.com/office/drawing/2014/main" id="{A5F754AD-8DCF-4AA5-90F0-EF8FA73DE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7900" y="1711325"/>
            <a:ext cx="0" cy="18510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11" name="Text Box 35">
            <a:extLst>
              <a:ext uri="{FF2B5EF4-FFF2-40B4-BE49-F238E27FC236}">
                <a16:creationId xmlns:a16="http://schemas.microsoft.com/office/drawing/2014/main" id="{3292B9E3-D5C2-4BF4-A3EC-4FD349686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B</a:t>
            </a:r>
          </a:p>
        </p:txBody>
      </p:sp>
      <p:sp>
        <p:nvSpPr>
          <p:cNvPr id="152612" name="Text Box 36">
            <a:extLst>
              <a:ext uri="{FF2B5EF4-FFF2-40B4-BE49-F238E27FC236}">
                <a16:creationId xmlns:a16="http://schemas.microsoft.com/office/drawing/2014/main" id="{4BEBC4D5-D860-41DB-B078-5EF20790A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R</a:t>
            </a:r>
          </a:p>
        </p:txBody>
      </p:sp>
      <p:grpSp>
        <p:nvGrpSpPr>
          <p:cNvPr id="152613" name="Group 37">
            <a:extLst>
              <a:ext uri="{FF2B5EF4-FFF2-40B4-BE49-F238E27FC236}">
                <a16:creationId xmlns:a16="http://schemas.microsoft.com/office/drawing/2014/main" id="{A0151801-1B5F-4193-A2A3-F4AFD38AF96A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720850"/>
            <a:ext cx="1828800" cy="1836738"/>
            <a:chOff x="294" y="1068"/>
            <a:chExt cx="2305" cy="2310"/>
          </a:xfrm>
        </p:grpSpPr>
        <p:sp>
          <p:nvSpPr>
            <p:cNvPr id="61531" name="Rectangle 38">
              <a:extLst>
                <a:ext uri="{FF2B5EF4-FFF2-40B4-BE49-F238E27FC236}">
                  <a16:creationId xmlns:a16="http://schemas.microsoft.com/office/drawing/2014/main" id="{E2297652-A05B-413C-9190-1AC9CBAF1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32" name="Line 39">
              <a:extLst>
                <a:ext uri="{FF2B5EF4-FFF2-40B4-BE49-F238E27FC236}">
                  <a16:creationId xmlns:a16="http://schemas.microsoft.com/office/drawing/2014/main" id="{CF7862BB-5D0F-489E-A3A3-D82B1477F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3" name="Line 40">
              <a:extLst>
                <a:ext uri="{FF2B5EF4-FFF2-40B4-BE49-F238E27FC236}">
                  <a16:creationId xmlns:a16="http://schemas.microsoft.com/office/drawing/2014/main" id="{F8790AD8-A578-4850-A0DB-CA7A932F5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4" name="Line 41">
              <a:extLst>
                <a:ext uri="{FF2B5EF4-FFF2-40B4-BE49-F238E27FC236}">
                  <a16:creationId xmlns:a16="http://schemas.microsoft.com/office/drawing/2014/main" id="{E4892EB1-CEFC-42FE-A008-E092A374C2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5" name="Line 42">
              <a:extLst>
                <a:ext uri="{FF2B5EF4-FFF2-40B4-BE49-F238E27FC236}">
                  <a16:creationId xmlns:a16="http://schemas.microsoft.com/office/drawing/2014/main" id="{BBB9CFB8-BE80-4500-9F8A-E9FCA4F17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6" name="Line 43">
              <a:extLst>
                <a:ext uri="{FF2B5EF4-FFF2-40B4-BE49-F238E27FC236}">
                  <a16:creationId xmlns:a16="http://schemas.microsoft.com/office/drawing/2014/main" id="{0E743300-068D-477E-9FE9-4C3F50BF8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7" name="Line 44">
              <a:extLst>
                <a:ext uri="{FF2B5EF4-FFF2-40B4-BE49-F238E27FC236}">
                  <a16:creationId xmlns:a16="http://schemas.microsoft.com/office/drawing/2014/main" id="{D88158B3-0F04-4029-986F-EA8E31247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621" name="Line 45">
            <a:extLst>
              <a:ext uri="{FF2B5EF4-FFF2-40B4-BE49-F238E27FC236}">
                <a16:creationId xmlns:a16="http://schemas.microsoft.com/office/drawing/2014/main" id="{CA5D8D78-3A22-4A90-94A4-8FBD78A6DF4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3563" y="16986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622" name="Group 46">
            <a:extLst>
              <a:ext uri="{FF2B5EF4-FFF2-40B4-BE49-F238E27FC236}">
                <a16:creationId xmlns:a16="http://schemas.microsoft.com/office/drawing/2014/main" id="{341AB9A3-E39D-4DE2-8226-17025B523AFF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629150"/>
            <a:ext cx="1825625" cy="1836738"/>
            <a:chOff x="294" y="1068"/>
            <a:chExt cx="2305" cy="2310"/>
          </a:xfrm>
        </p:grpSpPr>
        <p:sp>
          <p:nvSpPr>
            <p:cNvPr id="61524" name="Rectangle 47">
              <a:extLst>
                <a:ext uri="{FF2B5EF4-FFF2-40B4-BE49-F238E27FC236}">
                  <a16:creationId xmlns:a16="http://schemas.microsoft.com/office/drawing/2014/main" id="{CAD03F49-CDE7-4468-9878-18FAEA006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25" name="Line 48">
              <a:extLst>
                <a:ext uri="{FF2B5EF4-FFF2-40B4-BE49-F238E27FC236}">
                  <a16:creationId xmlns:a16="http://schemas.microsoft.com/office/drawing/2014/main" id="{9232B5D3-24A4-4496-803A-F6ABF88E13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6" name="Line 49">
              <a:extLst>
                <a:ext uri="{FF2B5EF4-FFF2-40B4-BE49-F238E27FC236}">
                  <a16:creationId xmlns:a16="http://schemas.microsoft.com/office/drawing/2014/main" id="{37784724-1619-4008-8449-111520951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7" name="Line 50">
              <a:extLst>
                <a:ext uri="{FF2B5EF4-FFF2-40B4-BE49-F238E27FC236}">
                  <a16:creationId xmlns:a16="http://schemas.microsoft.com/office/drawing/2014/main" id="{02C2986E-ECBA-476C-86A4-AAACFB6D48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8" name="Line 51">
              <a:extLst>
                <a:ext uri="{FF2B5EF4-FFF2-40B4-BE49-F238E27FC236}">
                  <a16:creationId xmlns:a16="http://schemas.microsoft.com/office/drawing/2014/main" id="{04F0DEE7-0EAB-4989-AAA1-12BE7965C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9" name="Line 52">
              <a:extLst>
                <a:ext uri="{FF2B5EF4-FFF2-40B4-BE49-F238E27FC236}">
                  <a16:creationId xmlns:a16="http://schemas.microsoft.com/office/drawing/2014/main" id="{81DD9D7F-DEF2-41C2-96CF-D647FBD73E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30" name="Line 53">
              <a:extLst>
                <a:ext uri="{FF2B5EF4-FFF2-40B4-BE49-F238E27FC236}">
                  <a16:creationId xmlns:a16="http://schemas.microsoft.com/office/drawing/2014/main" id="{A8A99A3F-EDB4-430F-ACC6-DFC67DECD1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630" name="Line 54">
            <a:extLst>
              <a:ext uri="{FF2B5EF4-FFF2-40B4-BE49-F238E27FC236}">
                <a16:creationId xmlns:a16="http://schemas.microsoft.com/office/drawing/2014/main" id="{592D059F-B3E8-4449-970A-500731030E1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4632325"/>
            <a:ext cx="0" cy="18256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31" name="Text Box 55">
            <a:extLst>
              <a:ext uri="{FF2B5EF4-FFF2-40B4-BE49-F238E27FC236}">
                <a16:creationId xmlns:a16="http://schemas.microsoft.com/office/drawing/2014/main" id="{33FDFD9E-2FAA-4EAE-862D-4D5DAF810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J</a:t>
            </a:r>
          </a:p>
        </p:txBody>
      </p:sp>
      <p:grpSp>
        <p:nvGrpSpPr>
          <p:cNvPr id="152632" name="Group 56">
            <a:extLst>
              <a:ext uri="{FF2B5EF4-FFF2-40B4-BE49-F238E27FC236}">
                <a16:creationId xmlns:a16="http://schemas.microsoft.com/office/drawing/2014/main" id="{5F084324-DE8B-43D0-9336-2CF22E447F86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4629150"/>
            <a:ext cx="1825625" cy="1836738"/>
            <a:chOff x="294" y="1068"/>
            <a:chExt cx="2305" cy="2310"/>
          </a:xfrm>
        </p:grpSpPr>
        <p:sp>
          <p:nvSpPr>
            <p:cNvPr id="61517" name="Rectangle 57">
              <a:extLst>
                <a:ext uri="{FF2B5EF4-FFF2-40B4-BE49-F238E27FC236}">
                  <a16:creationId xmlns:a16="http://schemas.microsoft.com/office/drawing/2014/main" id="{CDB3F1D6-9587-4A63-81F0-CBA8631708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18" name="Line 58">
              <a:extLst>
                <a:ext uri="{FF2B5EF4-FFF2-40B4-BE49-F238E27FC236}">
                  <a16:creationId xmlns:a16="http://schemas.microsoft.com/office/drawing/2014/main" id="{6972CAFC-A5A9-4754-B571-00E39E85C6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19" name="Line 59">
              <a:extLst>
                <a:ext uri="{FF2B5EF4-FFF2-40B4-BE49-F238E27FC236}">
                  <a16:creationId xmlns:a16="http://schemas.microsoft.com/office/drawing/2014/main" id="{1A9350E9-594E-4FED-B6D6-FFA47C529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0" name="Line 60">
              <a:extLst>
                <a:ext uri="{FF2B5EF4-FFF2-40B4-BE49-F238E27FC236}">
                  <a16:creationId xmlns:a16="http://schemas.microsoft.com/office/drawing/2014/main" id="{A3B124DD-6965-460E-A05C-619315CE4F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1" name="Line 61">
              <a:extLst>
                <a:ext uri="{FF2B5EF4-FFF2-40B4-BE49-F238E27FC236}">
                  <a16:creationId xmlns:a16="http://schemas.microsoft.com/office/drawing/2014/main" id="{5E3EB79A-222C-4694-AA45-743B1A6592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2" name="Line 62">
              <a:extLst>
                <a:ext uri="{FF2B5EF4-FFF2-40B4-BE49-F238E27FC236}">
                  <a16:creationId xmlns:a16="http://schemas.microsoft.com/office/drawing/2014/main" id="{E4AFE742-4227-4F4F-A7C8-CD3247246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23" name="Line 63">
              <a:extLst>
                <a:ext uri="{FF2B5EF4-FFF2-40B4-BE49-F238E27FC236}">
                  <a16:creationId xmlns:a16="http://schemas.microsoft.com/office/drawing/2014/main" id="{71C8278F-527B-4B2E-BEE8-3AA08867EC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649" name="Arc 73">
            <a:extLst>
              <a:ext uri="{FF2B5EF4-FFF2-40B4-BE49-F238E27FC236}">
                <a16:creationId xmlns:a16="http://schemas.microsoft.com/office/drawing/2014/main" id="{8D8E1BFA-E070-46FB-8827-1FB625E26A77}"/>
              </a:ext>
            </a:extLst>
          </p:cNvPr>
          <p:cNvSpPr>
            <a:spLocks/>
          </p:cNvSpPr>
          <p:nvPr/>
        </p:nvSpPr>
        <p:spPr bwMode="auto">
          <a:xfrm>
            <a:off x="1168400" y="1727200"/>
            <a:ext cx="812800" cy="1828800"/>
          </a:xfrm>
          <a:custGeom>
            <a:avLst/>
            <a:gdLst>
              <a:gd name="T0" fmla="*/ 0 w 21600"/>
              <a:gd name="T1" fmla="*/ 0 h 43200"/>
              <a:gd name="T2" fmla="*/ 0 w 21600"/>
              <a:gd name="T3" fmla="*/ 2147483646 h 43200"/>
              <a:gd name="T4" fmla="*/ 0 w 21600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200"/>
                  <a:pt x="0" y="43200"/>
                </a:cubicBezTo>
              </a:path>
              <a:path w="21600" h="432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529"/>
                  <a:pt x="11929" y="43200"/>
                  <a:pt x="0" y="432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2651" name="Line 75">
            <a:extLst>
              <a:ext uri="{FF2B5EF4-FFF2-40B4-BE49-F238E27FC236}">
                <a16:creationId xmlns:a16="http://schemas.microsoft.com/office/drawing/2014/main" id="{290AEA34-A61B-4B64-9987-37D72DE56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600" y="1727200"/>
            <a:ext cx="698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52" name="Line 76">
            <a:extLst>
              <a:ext uri="{FF2B5EF4-FFF2-40B4-BE49-F238E27FC236}">
                <a16:creationId xmlns:a16="http://schemas.microsoft.com/office/drawing/2014/main" id="{EA568B8C-4004-4945-AB42-A799D4BDE17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" y="3556000"/>
            <a:ext cx="6985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53" name="Line 77">
            <a:extLst>
              <a:ext uri="{FF2B5EF4-FFF2-40B4-BE49-F238E27FC236}">
                <a16:creationId xmlns:a16="http://schemas.microsoft.com/office/drawing/2014/main" id="{295C41B1-82BD-416D-B432-F8C22E76A76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0500" y="1736725"/>
            <a:ext cx="0" cy="136842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54" name="Arc 78">
            <a:extLst>
              <a:ext uri="{FF2B5EF4-FFF2-40B4-BE49-F238E27FC236}">
                <a16:creationId xmlns:a16="http://schemas.microsoft.com/office/drawing/2014/main" id="{F9E8619E-36FF-4830-92FC-8C6B7A2C7C68}"/>
              </a:ext>
            </a:extLst>
          </p:cNvPr>
          <p:cNvSpPr>
            <a:spLocks/>
          </p:cNvSpPr>
          <p:nvPr/>
        </p:nvSpPr>
        <p:spPr bwMode="auto">
          <a:xfrm flipH="1" flipV="1">
            <a:off x="2625725" y="3071813"/>
            <a:ext cx="1371600" cy="471487"/>
          </a:xfrm>
          <a:custGeom>
            <a:avLst/>
            <a:gdLst>
              <a:gd name="T0" fmla="*/ 960692 w 43200"/>
              <a:gd name="T1" fmla="*/ 202812934 h 22733"/>
              <a:gd name="T2" fmla="*/ 1382658525 w 43200"/>
              <a:gd name="T3" fmla="*/ 192704699 h 22733"/>
              <a:gd name="T4" fmla="*/ 691329263 w 43200"/>
              <a:gd name="T5" fmla="*/ 192704699 h 227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0" h="22733" fill="none" extrusionOk="0">
                <a:moveTo>
                  <a:pt x="29" y="22733"/>
                </a:moveTo>
                <a:cubicBezTo>
                  <a:pt x="9" y="22355"/>
                  <a:pt x="0" y="2197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</a:path>
              <a:path w="43200" h="22733" stroke="0" extrusionOk="0">
                <a:moveTo>
                  <a:pt x="29" y="22733"/>
                </a:moveTo>
                <a:cubicBezTo>
                  <a:pt x="9" y="22355"/>
                  <a:pt x="0" y="21977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599"/>
                </a:cubicBezTo>
                <a:lnTo>
                  <a:pt x="21600" y="21600"/>
                </a:lnTo>
                <a:lnTo>
                  <a:pt x="29" y="22733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2656" name="Line 80">
            <a:extLst>
              <a:ext uri="{FF2B5EF4-FFF2-40B4-BE49-F238E27FC236}">
                <a16:creationId xmlns:a16="http://schemas.microsoft.com/office/drawing/2014/main" id="{8A190C49-9D3B-4322-B66E-CDBFE12808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6150" y="1736725"/>
            <a:ext cx="9556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57" name="Line 81">
            <a:extLst>
              <a:ext uri="{FF2B5EF4-FFF2-40B4-BE49-F238E27FC236}">
                <a16:creationId xmlns:a16="http://schemas.microsoft.com/office/drawing/2014/main" id="{BE6E3454-6290-4CF2-B179-4D74989822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52975" y="2660650"/>
            <a:ext cx="9652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660" name="Group 84">
            <a:extLst>
              <a:ext uri="{FF2B5EF4-FFF2-40B4-BE49-F238E27FC236}">
                <a16:creationId xmlns:a16="http://schemas.microsoft.com/office/drawing/2014/main" id="{C8694FE5-81A3-4A25-89E5-3DB02084F1FD}"/>
              </a:ext>
            </a:extLst>
          </p:cNvPr>
          <p:cNvGrpSpPr>
            <a:grpSpLocks/>
          </p:cNvGrpSpPr>
          <p:nvPr/>
        </p:nvGrpSpPr>
        <p:grpSpPr bwMode="auto">
          <a:xfrm>
            <a:off x="5699125" y="1736725"/>
            <a:ext cx="439738" cy="923925"/>
            <a:chOff x="3548" y="1358"/>
            <a:chExt cx="512" cy="1152"/>
          </a:xfrm>
        </p:grpSpPr>
        <p:sp>
          <p:nvSpPr>
            <p:cNvPr id="61515" name="Arc 82">
              <a:extLst>
                <a:ext uri="{FF2B5EF4-FFF2-40B4-BE49-F238E27FC236}">
                  <a16:creationId xmlns:a16="http://schemas.microsoft.com/office/drawing/2014/main" id="{553A62E2-2852-4E9C-9588-1E24EFD41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16" name="Arc 83">
              <a:extLst>
                <a:ext uri="{FF2B5EF4-FFF2-40B4-BE49-F238E27FC236}">
                  <a16:creationId xmlns:a16="http://schemas.microsoft.com/office/drawing/2014/main" id="{9E3EADB0-5AAC-4493-8346-ECC06E5FE49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2665" name="Group 89">
            <a:extLst>
              <a:ext uri="{FF2B5EF4-FFF2-40B4-BE49-F238E27FC236}">
                <a16:creationId xmlns:a16="http://schemas.microsoft.com/office/drawing/2014/main" id="{44B58C3E-07E7-4795-9C2E-948019B662BD}"/>
              </a:ext>
            </a:extLst>
          </p:cNvPr>
          <p:cNvGrpSpPr>
            <a:grpSpLocks/>
          </p:cNvGrpSpPr>
          <p:nvPr/>
        </p:nvGrpSpPr>
        <p:grpSpPr bwMode="auto">
          <a:xfrm>
            <a:off x="7845425" y="2606675"/>
            <a:ext cx="477838" cy="933450"/>
            <a:chOff x="3548" y="1358"/>
            <a:chExt cx="512" cy="1152"/>
          </a:xfrm>
        </p:grpSpPr>
        <p:sp>
          <p:nvSpPr>
            <p:cNvPr id="61513" name="Arc 90">
              <a:extLst>
                <a:ext uri="{FF2B5EF4-FFF2-40B4-BE49-F238E27FC236}">
                  <a16:creationId xmlns:a16="http://schemas.microsoft.com/office/drawing/2014/main" id="{FEC13E42-560E-4E6D-A89F-B904646E0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14" name="Arc 91">
              <a:extLst>
                <a:ext uri="{FF2B5EF4-FFF2-40B4-BE49-F238E27FC236}">
                  <a16:creationId xmlns:a16="http://schemas.microsoft.com/office/drawing/2014/main" id="{BD4DC68F-4305-4A00-AD12-7F80980027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2641" name="Line 65">
            <a:extLst>
              <a:ext uri="{FF2B5EF4-FFF2-40B4-BE49-F238E27FC236}">
                <a16:creationId xmlns:a16="http://schemas.microsoft.com/office/drawing/2014/main" id="{E5F5A7FA-E2F8-489C-A98F-1DB874DDF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3400" y="1727200"/>
            <a:ext cx="9429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661" name="Group 85">
            <a:extLst>
              <a:ext uri="{FF2B5EF4-FFF2-40B4-BE49-F238E27FC236}">
                <a16:creationId xmlns:a16="http://schemas.microsoft.com/office/drawing/2014/main" id="{A0251F75-D0A5-4475-A71F-1B9BCEC1B7F3}"/>
              </a:ext>
            </a:extLst>
          </p:cNvPr>
          <p:cNvGrpSpPr>
            <a:grpSpLocks/>
          </p:cNvGrpSpPr>
          <p:nvPr/>
        </p:nvGrpSpPr>
        <p:grpSpPr bwMode="auto">
          <a:xfrm>
            <a:off x="7816850" y="1720850"/>
            <a:ext cx="439738" cy="885825"/>
            <a:chOff x="3548" y="1358"/>
            <a:chExt cx="512" cy="1152"/>
          </a:xfrm>
        </p:grpSpPr>
        <p:sp>
          <p:nvSpPr>
            <p:cNvPr id="61511" name="Arc 86">
              <a:extLst>
                <a:ext uri="{FF2B5EF4-FFF2-40B4-BE49-F238E27FC236}">
                  <a16:creationId xmlns:a16="http://schemas.microsoft.com/office/drawing/2014/main" id="{7328B561-2630-4E82-B43B-3A856431D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12" name="Arc 87">
              <a:extLst>
                <a:ext uri="{FF2B5EF4-FFF2-40B4-BE49-F238E27FC236}">
                  <a16:creationId xmlns:a16="http://schemas.microsoft.com/office/drawing/2014/main" id="{7C9D605E-E687-4F0E-AFA4-F3BC7296E27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2668" name="Line 92">
            <a:extLst>
              <a:ext uri="{FF2B5EF4-FFF2-40B4-BE49-F238E27FC236}">
                <a16:creationId xmlns:a16="http://schemas.microsoft.com/office/drawing/2014/main" id="{B1B00D1D-7726-484D-BAA2-A4B55E894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0225" y="3546475"/>
            <a:ext cx="990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69" name="Line 93">
            <a:extLst>
              <a:ext uri="{FF2B5EF4-FFF2-40B4-BE49-F238E27FC236}">
                <a16:creationId xmlns:a16="http://schemas.microsoft.com/office/drawing/2014/main" id="{2C3F9A24-E749-40BE-8628-49BB5F376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9750" y="2603500"/>
            <a:ext cx="9906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70" name="Line 94">
            <a:extLst>
              <a:ext uri="{FF2B5EF4-FFF2-40B4-BE49-F238E27FC236}">
                <a16:creationId xmlns:a16="http://schemas.microsoft.com/office/drawing/2014/main" id="{198D9820-2BDE-457A-ADC1-F7D415E80C9F}"/>
              </a:ext>
            </a:extLst>
          </p:cNvPr>
          <p:cNvSpPr>
            <a:spLocks noChangeShapeType="1"/>
          </p:cNvSpPr>
          <p:nvPr/>
        </p:nvSpPr>
        <p:spPr bwMode="auto">
          <a:xfrm>
            <a:off x="482600" y="4638675"/>
            <a:ext cx="95567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671" name="Line 95">
            <a:extLst>
              <a:ext uri="{FF2B5EF4-FFF2-40B4-BE49-F238E27FC236}">
                <a16:creationId xmlns:a16="http://schemas.microsoft.com/office/drawing/2014/main" id="{AA9978E0-66E4-4F36-9607-0FF0DE3844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4825" y="5562600"/>
            <a:ext cx="9398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672" name="Group 96">
            <a:extLst>
              <a:ext uri="{FF2B5EF4-FFF2-40B4-BE49-F238E27FC236}">
                <a16:creationId xmlns:a16="http://schemas.microsoft.com/office/drawing/2014/main" id="{AB9C0EA9-3B3D-4B77-A806-4284D3B05232}"/>
              </a:ext>
            </a:extLst>
          </p:cNvPr>
          <p:cNvGrpSpPr>
            <a:grpSpLocks/>
          </p:cNvGrpSpPr>
          <p:nvPr/>
        </p:nvGrpSpPr>
        <p:grpSpPr bwMode="auto">
          <a:xfrm>
            <a:off x="1425575" y="4638675"/>
            <a:ext cx="439738" cy="923925"/>
            <a:chOff x="3548" y="1358"/>
            <a:chExt cx="512" cy="1152"/>
          </a:xfrm>
        </p:grpSpPr>
        <p:sp>
          <p:nvSpPr>
            <p:cNvPr id="61509" name="Arc 97">
              <a:extLst>
                <a:ext uri="{FF2B5EF4-FFF2-40B4-BE49-F238E27FC236}">
                  <a16:creationId xmlns:a16="http://schemas.microsoft.com/office/drawing/2014/main" id="{B1FF81C7-DC9F-49BF-B08B-095D0106D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1510" name="Arc 98">
              <a:extLst>
                <a:ext uri="{FF2B5EF4-FFF2-40B4-BE49-F238E27FC236}">
                  <a16:creationId xmlns:a16="http://schemas.microsoft.com/office/drawing/2014/main" id="{4A4E17F2-D0A0-40FE-889B-56A03F11F36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2675" name="Freeform 99">
            <a:extLst>
              <a:ext uri="{FF2B5EF4-FFF2-40B4-BE49-F238E27FC236}">
                <a16:creationId xmlns:a16="http://schemas.microsoft.com/office/drawing/2014/main" id="{C7E6F682-8303-45B3-A3E0-32BE8C8C8A21}"/>
              </a:ext>
            </a:extLst>
          </p:cNvPr>
          <p:cNvSpPr>
            <a:spLocks/>
          </p:cNvSpPr>
          <p:nvPr/>
        </p:nvSpPr>
        <p:spPr bwMode="auto">
          <a:xfrm>
            <a:off x="1336675" y="5559425"/>
            <a:ext cx="542925" cy="890588"/>
          </a:xfrm>
          <a:custGeom>
            <a:avLst/>
            <a:gdLst>
              <a:gd name="T0" fmla="*/ 0 w 342"/>
              <a:gd name="T1" fmla="*/ 0 h 561"/>
              <a:gd name="T2" fmla="*/ 2147483646 w 342"/>
              <a:gd name="T3" fmla="*/ 2147483646 h 561"/>
              <a:gd name="T4" fmla="*/ 2147483646 w 342"/>
              <a:gd name="T5" fmla="*/ 2147483646 h 561"/>
              <a:gd name="T6" fmla="*/ 2147483646 w 342"/>
              <a:gd name="T7" fmla="*/ 2147483646 h 561"/>
              <a:gd name="T8" fmla="*/ 2147483646 w 342"/>
              <a:gd name="T9" fmla="*/ 2147483646 h 561"/>
              <a:gd name="T10" fmla="*/ 2147483646 w 342"/>
              <a:gd name="T11" fmla="*/ 2147483646 h 5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342" h="561">
                <a:moveTo>
                  <a:pt x="0" y="0"/>
                </a:moveTo>
                <a:cubicBezTo>
                  <a:pt x="71" y="18"/>
                  <a:pt x="140" y="30"/>
                  <a:pt x="186" y="60"/>
                </a:cubicBezTo>
                <a:cubicBezTo>
                  <a:pt x="232" y="90"/>
                  <a:pt x="258" y="130"/>
                  <a:pt x="276" y="180"/>
                </a:cubicBezTo>
                <a:cubicBezTo>
                  <a:pt x="294" y="230"/>
                  <a:pt x="290" y="302"/>
                  <a:pt x="294" y="360"/>
                </a:cubicBezTo>
                <a:cubicBezTo>
                  <a:pt x="298" y="418"/>
                  <a:pt x="292" y="495"/>
                  <a:pt x="300" y="528"/>
                </a:cubicBezTo>
                <a:cubicBezTo>
                  <a:pt x="308" y="561"/>
                  <a:pt x="333" y="552"/>
                  <a:pt x="342" y="558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2708" name="Group 132">
            <a:extLst>
              <a:ext uri="{FF2B5EF4-FFF2-40B4-BE49-F238E27FC236}">
                <a16:creationId xmlns:a16="http://schemas.microsoft.com/office/drawing/2014/main" id="{A3424CA4-2A05-414C-8309-65D82D00558B}"/>
              </a:ext>
            </a:extLst>
          </p:cNvPr>
          <p:cNvGrpSpPr>
            <a:grpSpLocks/>
          </p:cNvGrpSpPr>
          <p:nvPr/>
        </p:nvGrpSpPr>
        <p:grpSpPr bwMode="auto">
          <a:xfrm>
            <a:off x="3111500" y="4616450"/>
            <a:ext cx="463550" cy="1776413"/>
            <a:chOff x="1960" y="2908"/>
            <a:chExt cx="292" cy="1119"/>
          </a:xfrm>
        </p:grpSpPr>
        <p:sp>
          <p:nvSpPr>
            <p:cNvPr id="61507" name="Line 70">
              <a:extLst>
                <a:ext uri="{FF2B5EF4-FFF2-40B4-BE49-F238E27FC236}">
                  <a16:creationId xmlns:a16="http://schemas.microsoft.com/office/drawing/2014/main" id="{18B0BB08-702E-44A7-89C9-F4040C3FA6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2" y="2908"/>
              <a:ext cx="0" cy="872"/>
            </a:xfrm>
            <a:prstGeom prst="line">
              <a:avLst/>
            </a:prstGeom>
            <a:noFill/>
            <a:ln w="76200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8" name="Arc 101">
              <a:extLst>
                <a:ext uri="{FF2B5EF4-FFF2-40B4-BE49-F238E27FC236}">
                  <a16:creationId xmlns:a16="http://schemas.microsoft.com/office/drawing/2014/main" id="{A6CBECDF-4898-418C-8866-14E60FEB54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981" y="3756"/>
              <a:ext cx="250" cy="291"/>
            </a:xfrm>
            <a:custGeom>
              <a:avLst/>
              <a:gdLst>
                <a:gd name="T0" fmla="*/ 0 w 19533"/>
                <a:gd name="T1" fmla="*/ 0 h 21600"/>
                <a:gd name="T2" fmla="*/ 0 w 19533"/>
                <a:gd name="T3" fmla="*/ 0 h 21600"/>
                <a:gd name="T4" fmla="*/ 0 w 19533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33" h="21600" fill="none" extrusionOk="0">
                  <a:moveTo>
                    <a:pt x="-1" y="0"/>
                  </a:moveTo>
                  <a:cubicBezTo>
                    <a:pt x="8357" y="0"/>
                    <a:pt x="15964" y="4820"/>
                    <a:pt x="19532" y="12378"/>
                  </a:cubicBezTo>
                </a:path>
                <a:path w="19533" h="21600" stroke="0" extrusionOk="0">
                  <a:moveTo>
                    <a:pt x="-1" y="0"/>
                  </a:moveTo>
                  <a:cubicBezTo>
                    <a:pt x="8357" y="0"/>
                    <a:pt x="15964" y="4820"/>
                    <a:pt x="19532" y="12378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2678" name="Arc 102">
            <a:extLst>
              <a:ext uri="{FF2B5EF4-FFF2-40B4-BE49-F238E27FC236}">
                <a16:creationId xmlns:a16="http://schemas.microsoft.com/office/drawing/2014/main" id="{FE5AF0C8-55DF-402E-BD0C-266131F91A8C}"/>
              </a:ext>
            </a:extLst>
          </p:cNvPr>
          <p:cNvSpPr>
            <a:spLocks/>
          </p:cNvSpPr>
          <p:nvPr/>
        </p:nvSpPr>
        <p:spPr bwMode="auto">
          <a:xfrm rot="5400000" flipV="1">
            <a:off x="2773363" y="5876925"/>
            <a:ext cx="439737" cy="665163"/>
          </a:xfrm>
          <a:custGeom>
            <a:avLst/>
            <a:gdLst>
              <a:gd name="T0" fmla="*/ 0 w 21600"/>
              <a:gd name="T1" fmla="*/ 0 h 31142"/>
              <a:gd name="T2" fmla="*/ 163503337 w 21600"/>
              <a:gd name="T3" fmla="*/ 303452863 h 31142"/>
              <a:gd name="T4" fmla="*/ 0 w 21600"/>
              <a:gd name="T5" fmla="*/ 210473981 h 3114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31142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4908"/>
                  <a:pt x="20839" y="28173"/>
                  <a:pt x="19378" y="31142"/>
                </a:cubicBezTo>
              </a:path>
              <a:path w="21600" h="31142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4908"/>
                  <a:pt x="20839" y="28173"/>
                  <a:pt x="19378" y="3114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478" name="Rectangle 104">
            <a:extLst>
              <a:ext uri="{FF2B5EF4-FFF2-40B4-BE49-F238E27FC236}">
                <a16:creationId xmlns:a16="http://schemas.microsoft.com/office/drawing/2014/main" id="{CD974A76-74E4-42AB-A0C2-2E4B085719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2682" name="Text Box 106">
            <a:extLst>
              <a:ext uri="{FF2B5EF4-FFF2-40B4-BE49-F238E27FC236}">
                <a16:creationId xmlns:a16="http://schemas.microsoft.com/office/drawing/2014/main" id="{E8FB2A58-5422-411C-A699-48C66DF88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836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1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2683" name="Group 107">
            <a:extLst>
              <a:ext uri="{FF2B5EF4-FFF2-40B4-BE49-F238E27FC236}">
                <a16:creationId xmlns:a16="http://schemas.microsoft.com/office/drawing/2014/main" id="{21E1310A-5D32-4083-892B-0E6A548CE806}"/>
              </a:ext>
            </a:extLst>
          </p:cNvPr>
          <p:cNvGrpSpPr>
            <a:grpSpLocks/>
          </p:cNvGrpSpPr>
          <p:nvPr/>
        </p:nvGrpSpPr>
        <p:grpSpPr bwMode="auto">
          <a:xfrm>
            <a:off x="4773613" y="4629150"/>
            <a:ext cx="1825625" cy="1836738"/>
            <a:chOff x="294" y="1068"/>
            <a:chExt cx="2305" cy="2310"/>
          </a:xfrm>
        </p:grpSpPr>
        <p:sp>
          <p:nvSpPr>
            <p:cNvPr id="61500" name="Rectangle 108">
              <a:extLst>
                <a:ext uri="{FF2B5EF4-FFF2-40B4-BE49-F238E27FC236}">
                  <a16:creationId xmlns:a16="http://schemas.microsoft.com/office/drawing/2014/main" id="{DDCC845D-0FDF-4D44-B86B-A4A3E9DD0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501" name="Line 109">
              <a:extLst>
                <a:ext uri="{FF2B5EF4-FFF2-40B4-BE49-F238E27FC236}">
                  <a16:creationId xmlns:a16="http://schemas.microsoft.com/office/drawing/2014/main" id="{E23AAE51-1B24-42F0-822D-E047EA84AD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2" name="Line 110">
              <a:extLst>
                <a:ext uri="{FF2B5EF4-FFF2-40B4-BE49-F238E27FC236}">
                  <a16:creationId xmlns:a16="http://schemas.microsoft.com/office/drawing/2014/main" id="{62055341-C6ED-4519-9DCD-36D39383DB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3" name="Line 111">
              <a:extLst>
                <a:ext uri="{FF2B5EF4-FFF2-40B4-BE49-F238E27FC236}">
                  <a16:creationId xmlns:a16="http://schemas.microsoft.com/office/drawing/2014/main" id="{B38695AD-C7AC-461D-824C-9FEDBB442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4" name="Line 112">
              <a:extLst>
                <a:ext uri="{FF2B5EF4-FFF2-40B4-BE49-F238E27FC236}">
                  <a16:creationId xmlns:a16="http://schemas.microsoft.com/office/drawing/2014/main" id="{59541BD3-9905-4407-9400-004D0D8AD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5" name="Line 113">
              <a:extLst>
                <a:ext uri="{FF2B5EF4-FFF2-40B4-BE49-F238E27FC236}">
                  <a16:creationId xmlns:a16="http://schemas.microsoft.com/office/drawing/2014/main" id="{EF7A753F-2CB3-4CFD-B356-6DF2F7676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506" name="Line 114">
              <a:extLst>
                <a:ext uri="{FF2B5EF4-FFF2-40B4-BE49-F238E27FC236}">
                  <a16:creationId xmlns:a16="http://schemas.microsoft.com/office/drawing/2014/main" id="{F000EC02-F477-408B-A4BA-FA38D1153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691" name="Text Box 115">
            <a:extLst>
              <a:ext uri="{FF2B5EF4-FFF2-40B4-BE49-F238E27FC236}">
                <a16:creationId xmlns:a16="http://schemas.microsoft.com/office/drawing/2014/main" id="{D9AEC529-C3B3-4796-8555-E8A9F183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836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2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2692" name="Group 116">
            <a:extLst>
              <a:ext uri="{FF2B5EF4-FFF2-40B4-BE49-F238E27FC236}">
                <a16:creationId xmlns:a16="http://schemas.microsoft.com/office/drawing/2014/main" id="{9C24EDDC-30CD-4494-8422-8FE756CF1E03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629150"/>
            <a:ext cx="1825625" cy="1836738"/>
            <a:chOff x="294" y="1068"/>
            <a:chExt cx="2305" cy="2310"/>
          </a:xfrm>
        </p:grpSpPr>
        <p:sp>
          <p:nvSpPr>
            <p:cNvPr id="61493" name="Rectangle 117">
              <a:extLst>
                <a:ext uri="{FF2B5EF4-FFF2-40B4-BE49-F238E27FC236}">
                  <a16:creationId xmlns:a16="http://schemas.microsoft.com/office/drawing/2014/main" id="{B5B8E49B-B58F-41A4-B305-C01B4DD49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1494" name="Line 118">
              <a:extLst>
                <a:ext uri="{FF2B5EF4-FFF2-40B4-BE49-F238E27FC236}">
                  <a16:creationId xmlns:a16="http://schemas.microsoft.com/office/drawing/2014/main" id="{AECAC848-55A1-4AF4-89EF-860FE69D6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95" name="Line 119">
              <a:extLst>
                <a:ext uri="{FF2B5EF4-FFF2-40B4-BE49-F238E27FC236}">
                  <a16:creationId xmlns:a16="http://schemas.microsoft.com/office/drawing/2014/main" id="{1268DD31-06CE-4F12-9273-2BFFC1464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96" name="Line 120">
              <a:extLst>
                <a:ext uri="{FF2B5EF4-FFF2-40B4-BE49-F238E27FC236}">
                  <a16:creationId xmlns:a16="http://schemas.microsoft.com/office/drawing/2014/main" id="{9A5E3E03-60D3-484D-9929-6311E88996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97" name="Line 121">
              <a:extLst>
                <a:ext uri="{FF2B5EF4-FFF2-40B4-BE49-F238E27FC236}">
                  <a16:creationId xmlns:a16="http://schemas.microsoft.com/office/drawing/2014/main" id="{65DE6A40-630A-4226-9252-1B88E04CB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98" name="Line 122">
              <a:extLst>
                <a:ext uri="{FF2B5EF4-FFF2-40B4-BE49-F238E27FC236}">
                  <a16:creationId xmlns:a16="http://schemas.microsoft.com/office/drawing/2014/main" id="{B9C51197-6C6F-43E9-98CE-3D80D38D4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1499" name="Line 123">
              <a:extLst>
                <a:ext uri="{FF2B5EF4-FFF2-40B4-BE49-F238E27FC236}">
                  <a16:creationId xmlns:a16="http://schemas.microsoft.com/office/drawing/2014/main" id="{408CDB8C-7FCA-4FEB-A3A6-A24D64727F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2700" name="Line 124">
            <a:extLst>
              <a:ext uri="{FF2B5EF4-FFF2-40B4-BE49-F238E27FC236}">
                <a16:creationId xmlns:a16="http://schemas.microsoft.com/office/drawing/2014/main" id="{390E77EA-C209-47BC-BE6C-695F80E8D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1663" y="4606925"/>
            <a:ext cx="0" cy="1857375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701" name="Freeform 125">
            <a:extLst>
              <a:ext uri="{FF2B5EF4-FFF2-40B4-BE49-F238E27FC236}">
                <a16:creationId xmlns:a16="http://schemas.microsoft.com/office/drawing/2014/main" id="{8E0AF6B6-052B-4D63-B7B6-D55B16B00FFD}"/>
              </a:ext>
            </a:extLst>
          </p:cNvPr>
          <p:cNvSpPr>
            <a:spLocks/>
          </p:cNvSpPr>
          <p:nvPr/>
        </p:nvSpPr>
        <p:spPr bwMode="auto">
          <a:xfrm>
            <a:off x="5181600" y="4635500"/>
            <a:ext cx="495300" cy="469900"/>
          </a:xfrm>
          <a:custGeom>
            <a:avLst/>
            <a:gdLst>
              <a:gd name="T0" fmla="*/ 2147483646 w 328"/>
              <a:gd name="T1" fmla="*/ 0 h 296"/>
              <a:gd name="T2" fmla="*/ 2147483646 w 328"/>
              <a:gd name="T3" fmla="*/ 2147483646 h 296"/>
              <a:gd name="T4" fmla="*/ 2147483646 w 328"/>
              <a:gd name="T5" fmla="*/ 2147483646 h 296"/>
              <a:gd name="T6" fmla="*/ 0 w 328"/>
              <a:gd name="T7" fmla="*/ 2147483646 h 2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28" h="296">
                <a:moveTo>
                  <a:pt x="328" y="0"/>
                </a:moveTo>
                <a:cubicBezTo>
                  <a:pt x="314" y="50"/>
                  <a:pt x="300" y="101"/>
                  <a:pt x="272" y="144"/>
                </a:cubicBezTo>
                <a:cubicBezTo>
                  <a:pt x="244" y="187"/>
                  <a:pt x="205" y="231"/>
                  <a:pt x="160" y="256"/>
                </a:cubicBezTo>
                <a:cubicBezTo>
                  <a:pt x="115" y="281"/>
                  <a:pt x="57" y="288"/>
                  <a:pt x="0" y="29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2702" name="Arc 126">
            <a:extLst>
              <a:ext uri="{FF2B5EF4-FFF2-40B4-BE49-F238E27FC236}">
                <a16:creationId xmlns:a16="http://schemas.microsoft.com/office/drawing/2014/main" id="{41E7E36C-7A22-47BB-AC77-6A53EB18BAC7}"/>
              </a:ext>
            </a:extLst>
          </p:cNvPr>
          <p:cNvSpPr>
            <a:spLocks/>
          </p:cNvSpPr>
          <p:nvPr/>
        </p:nvSpPr>
        <p:spPr bwMode="auto">
          <a:xfrm flipH="1">
            <a:off x="6896100" y="4638675"/>
            <a:ext cx="646113" cy="569913"/>
          </a:xfrm>
          <a:custGeom>
            <a:avLst/>
            <a:gdLst>
              <a:gd name="T0" fmla="*/ 0 w 23351"/>
              <a:gd name="T1" fmla="*/ 1303913 h 21600"/>
              <a:gd name="T2" fmla="*/ 494668745 w 23351"/>
              <a:gd name="T3" fmla="*/ 396751135 h 21600"/>
              <a:gd name="T4" fmla="*/ 37092907 w 23351"/>
              <a:gd name="T5" fmla="*/ 39675113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2703" name="Arc 127">
            <a:extLst>
              <a:ext uri="{FF2B5EF4-FFF2-40B4-BE49-F238E27FC236}">
                <a16:creationId xmlns:a16="http://schemas.microsoft.com/office/drawing/2014/main" id="{5DEC8615-0D51-495B-8CA8-260C9811B53D}"/>
              </a:ext>
            </a:extLst>
          </p:cNvPr>
          <p:cNvSpPr>
            <a:spLocks/>
          </p:cNvSpPr>
          <p:nvPr/>
        </p:nvSpPr>
        <p:spPr bwMode="auto">
          <a:xfrm>
            <a:off x="7518400" y="4638675"/>
            <a:ext cx="709613" cy="455613"/>
          </a:xfrm>
          <a:custGeom>
            <a:avLst/>
            <a:gdLst>
              <a:gd name="T0" fmla="*/ 0 w 23351"/>
              <a:gd name="T1" fmla="*/ 666503 h 21600"/>
              <a:gd name="T2" fmla="*/ 655320449 w 23351"/>
              <a:gd name="T3" fmla="*/ 202712644 h 21600"/>
              <a:gd name="T4" fmla="*/ 49139827 w 23351"/>
              <a:gd name="T5" fmla="*/ 20271264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52710" name="Group 134">
            <a:extLst>
              <a:ext uri="{FF2B5EF4-FFF2-40B4-BE49-F238E27FC236}">
                <a16:creationId xmlns:a16="http://schemas.microsoft.com/office/drawing/2014/main" id="{181B1BC9-89E0-421A-9232-0AF2AB03DC6C}"/>
              </a:ext>
            </a:extLst>
          </p:cNvPr>
          <p:cNvGrpSpPr>
            <a:grpSpLocks/>
          </p:cNvGrpSpPr>
          <p:nvPr/>
        </p:nvGrpSpPr>
        <p:grpSpPr bwMode="auto">
          <a:xfrm>
            <a:off x="6896100" y="5084763"/>
            <a:ext cx="1330325" cy="1366837"/>
            <a:chOff x="4344" y="3203"/>
            <a:chExt cx="838" cy="861"/>
          </a:xfrm>
        </p:grpSpPr>
        <p:sp>
          <p:nvSpPr>
            <p:cNvPr id="61489" name="Arc 128">
              <a:extLst>
                <a:ext uri="{FF2B5EF4-FFF2-40B4-BE49-F238E27FC236}">
                  <a16:creationId xmlns:a16="http://schemas.microsoft.com/office/drawing/2014/main" id="{55288C64-B270-4967-8AC0-7BCDB20DDEB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69" y="3203"/>
              <a:ext cx="413" cy="145"/>
            </a:xfrm>
            <a:custGeom>
              <a:avLst/>
              <a:gdLst>
                <a:gd name="T0" fmla="*/ 0 w 21600"/>
                <a:gd name="T1" fmla="*/ 0 h 8706"/>
                <a:gd name="T2" fmla="*/ 0 w 21600"/>
                <a:gd name="T3" fmla="*/ 0 h 8706"/>
                <a:gd name="T4" fmla="*/ 0 w 21600"/>
                <a:gd name="T5" fmla="*/ 0 h 870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8706" fill="none" extrusionOk="0">
                  <a:moveTo>
                    <a:pt x="19767" y="0"/>
                  </a:moveTo>
                  <a:cubicBezTo>
                    <a:pt x="20976" y="2743"/>
                    <a:pt x="21600" y="5708"/>
                    <a:pt x="21600" y="8706"/>
                  </a:cubicBezTo>
                </a:path>
                <a:path w="21600" h="8706" stroke="0" extrusionOk="0">
                  <a:moveTo>
                    <a:pt x="19767" y="0"/>
                  </a:moveTo>
                  <a:cubicBezTo>
                    <a:pt x="20976" y="2743"/>
                    <a:pt x="21600" y="5708"/>
                    <a:pt x="21600" y="8706"/>
                  </a:cubicBezTo>
                  <a:lnTo>
                    <a:pt x="0" y="8706"/>
                  </a:lnTo>
                  <a:lnTo>
                    <a:pt x="19767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61490" name="Group 133">
              <a:extLst>
                <a:ext uri="{FF2B5EF4-FFF2-40B4-BE49-F238E27FC236}">
                  <a16:creationId xmlns:a16="http://schemas.microsoft.com/office/drawing/2014/main" id="{2CEE27CD-7909-4461-99DE-8FD242E62B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4" y="3328"/>
              <a:ext cx="816" cy="736"/>
              <a:chOff x="4344" y="3328"/>
              <a:chExt cx="816" cy="736"/>
            </a:xfrm>
          </p:grpSpPr>
          <p:sp>
            <p:nvSpPr>
              <p:cNvPr id="61491" name="Freeform 129">
                <a:extLst>
                  <a:ext uri="{FF2B5EF4-FFF2-40B4-BE49-F238E27FC236}">
                    <a16:creationId xmlns:a16="http://schemas.microsoft.com/office/drawing/2014/main" id="{FF3F05BB-ED4C-474E-930D-3512405BB4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" y="3728"/>
                <a:ext cx="224" cy="336"/>
              </a:xfrm>
              <a:custGeom>
                <a:avLst/>
                <a:gdLst>
                  <a:gd name="T0" fmla="*/ 0 w 224"/>
                  <a:gd name="T1" fmla="*/ 336 h 336"/>
                  <a:gd name="T2" fmla="*/ 16 w 224"/>
                  <a:gd name="T3" fmla="*/ 192 h 336"/>
                  <a:gd name="T4" fmla="*/ 88 w 224"/>
                  <a:gd name="T5" fmla="*/ 96 h 336"/>
                  <a:gd name="T6" fmla="*/ 224 w 224"/>
                  <a:gd name="T7" fmla="*/ 0 h 3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4" h="336">
                    <a:moveTo>
                      <a:pt x="0" y="336"/>
                    </a:moveTo>
                    <a:cubicBezTo>
                      <a:pt x="3" y="312"/>
                      <a:pt x="1" y="232"/>
                      <a:pt x="16" y="192"/>
                    </a:cubicBezTo>
                    <a:cubicBezTo>
                      <a:pt x="31" y="152"/>
                      <a:pt x="53" y="128"/>
                      <a:pt x="88" y="96"/>
                    </a:cubicBezTo>
                    <a:cubicBezTo>
                      <a:pt x="123" y="64"/>
                      <a:pt x="196" y="20"/>
                      <a:pt x="224" y="0"/>
                    </a:cubicBez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61492" name="Freeform 130">
                <a:extLst>
                  <a:ext uri="{FF2B5EF4-FFF2-40B4-BE49-F238E27FC236}">
                    <a16:creationId xmlns:a16="http://schemas.microsoft.com/office/drawing/2014/main" id="{5C261AEF-B88A-40B5-BE76-989327C20C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4" y="3328"/>
                <a:ext cx="616" cy="408"/>
              </a:xfrm>
              <a:custGeom>
                <a:avLst/>
                <a:gdLst>
                  <a:gd name="T0" fmla="*/ 616 w 616"/>
                  <a:gd name="T1" fmla="*/ 0 h 408"/>
                  <a:gd name="T2" fmla="*/ 504 w 616"/>
                  <a:gd name="T3" fmla="*/ 112 h 408"/>
                  <a:gd name="T4" fmla="*/ 136 w 616"/>
                  <a:gd name="T5" fmla="*/ 336 h 408"/>
                  <a:gd name="T6" fmla="*/ 0 w 616"/>
                  <a:gd name="T7" fmla="*/ 408 h 40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16" h="408">
                    <a:moveTo>
                      <a:pt x="616" y="0"/>
                    </a:moveTo>
                    <a:cubicBezTo>
                      <a:pt x="597" y="19"/>
                      <a:pt x="584" y="56"/>
                      <a:pt x="504" y="112"/>
                    </a:cubicBezTo>
                    <a:cubicBezTo>
                      <a:pt x="424" y="168"/>
                      <a:pt x="220" y="287"/>
                      <a:pt x="136" y="336"/>
                    </a:cubicBezTo>
                    <a:cubicBezTo>
                      <a:pt x="52" y="385"/>
                      <a:pt x="28" y="393"/>
                      <a:pt x="0" y="408"/>
                    </a:cubicBez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52707" name="Line 131">
            <a:extLst>
              <a:ext uri="{FF2B5EF4-FFF2-40B4-BE49-F238E27FC236}">
                <a16:creationId xmlns:a16="http://schemas.microsoft.com/office/drawing/2014/main" id="{D966E723-A27C-47AF-A301-4F9A024C778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70700" y="6438900"/>
            <a:ext cx="1397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2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2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2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0"/>
                                        <p:tgtEl>
                                          <p:spTgt spid="152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15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2000"/>
                                        <p:tgtEl>
                                          <p:spTgt spid="15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2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15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15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0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15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15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2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2000"/>
                                        <p:tgtEl>
                                          <p:spTgt spid="15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2000"/>
                                        <p:tgtEl>
                                          <p:spTgt spid="152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2000"/>
                                        <p:tgtEl>
                                          <p:spTgt spid="15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15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0"/>
                                        <p:tgtEl>
                                          <p:spTgt spid="15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2000"/>
                                        <p:tgtEl>
                                          <p:spTgt spid="15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2000"/>
                                        <p:tgtEl>
                                          <p:spTgt spid="152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2000"/>
                                        <p:tgtEl>
                                          <p:spTgt spid="152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2000"/>
                                        <p:tgtEl>
                                          <p:spTgt spid="15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000"/>
                                        <p:tgtEl>
                                          <p:spTgt spid="15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 nodeType="clickPar">
                      <p:stCondLst>
                        <p:cond delay="indefinite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52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2000"/>
                                        <p:tgtEl>
                                          <p:spTgt spid="15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2000"/>
                                        <p:tgtEl>
                                          <p:spTgt spid="152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152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000"/>
                                        <p:tgtEl>
                                          <p:spTgt spid="152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1000"/>
                                        <p:tgtEl>
                                          <p:spTgt spid="152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000"/>
                                        <p:tgtEl>
                                          <p:spTgt spid="15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2000"/>
                                        <p:tgtEl>
                                          <p:spTgt spid="15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animBg="1"/>
      <p:bldP spid="152580" grpId="0" animBg="1"/>
      <p:bldP spid="152600" grpId="0" animBg="1"/>
      <p:bldP spid="152611" grpId="0" animBg="1"/>
      <p:bldP spid="152612" grpId="0" animBg="1"/>
      <p:bldP spid="152631" grpId="0" animBg="1"/>
      <p:bldP spid="152682" grpId="0" animBg="1"/>
      <p:bldP spid="15269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3" name="Text Box 53">
            <a:extLst>
              <a:ext uri="{FF2B5EF4-FFF2-40B4-BE49-F238E27FC236}">
                <a16:creationId xmlns:a16="http://schemas.microsoft.com/office/drawing/2014/main" id="{FB72ABD3-BC81-4E14-9541-C3EF56491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1449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5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3654" name="Group 54">
            <a:extLst>
              <a:ext uri="{FF2B5EF4-FFF2-40B4-BE49-F238E27FC236}">
                <a16:creationId xmlns:a16="http://schemas.microsoft.com/office/drawing/2014/main" id="{EF8E9F23-CC2D-46DC-824F-3E394E2CDA9D}"/>
              </a:ext>
            </a:extLst>
          </p:cNvPr>
          <p:cNvGrpSpPr>
            <a:grpSpLocks/>
          </p:cNvGrpSpPr>
          <p:nvPr/>
        </p:nvGrpSpPr>
        <p:grpSpPr bwMode="auto">
          <a:xfrm>
            <a:off x="430213" y="2279650"/>
            <a:ext cx="1825625" cy="1836738"/>
            <a:chOff x="294" y="1068"/>
            <a:chExt cx="2305" cy="2310"/>
          </a:xfrm>
        </p:grpSpPr>
        <p:sp>
          <p:nvSpPr>
            <p:cNvPr id="62486" name="Rectangle 55">
              <a:extLst>
                <a:ext uri="{FF2B5EF4-FFF2-40B4-BE49-F238E27FC236}">
                  <a16:creationId xmlns:a16="http://schemas.microsoft.com/office/drawing/2014/main" id="{B75C33B3-6409-43A2-8956-BF48BA464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2487" name="Line 56">
              <a:extLst>
                <a:ext uri="{FF2B5EF4-FFF2-40B4-BE49-F238E27FC236}">
                  <a16:creationId xmlns:a16="http://schemas.microsoft.com/office/drawing/2014/main" id="{9BCF5485-AFB0-47CD-BD42-15988C675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8" name="Line 57">
              <a:extLst>
                <a:ext uri="{FF2B5EF4-FFF2-40B4-BE49-F238E27FC236}">
                  <a16:creationId xmlns:a16="http://schemas.microsoft.com/office/drawing/2014/main" id="{13A710E7-EADA-43B6-BD0C-29B869954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9" name="Line 58">
              <a:extLst>
                <a:ext uri="{FF2B5EF4-FFF2-40B4-BE49-F238E27FC236}">
                  <a16:creationId xmlns:a16="http://schemas.microsoft.com/office/drawing/2014/main" id="{5DF7893D-23A1-4F80-A2F0-979D6EF71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90" name="Line 59">
              <a:extLst>
                <a:ext uri="{FF2B5EF4-FFF2-40B4-BE49-F238E27FC236}">
                  <a16:creationId xmlns:a16="http://schemas.microsoft.com/office/drawing/2014/main" id="{EADD7B50-8D6B-498A-8594-FCE76E6660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91" name="Line 60">
              <a:extLst>
                <a:ext uri="{FF2B5EF4-FFF2-40B4-BE49-F238E27FC236}">
                  <a16:creationId xmlns:a16="http://schemas.microsoft.com/office/drawing/2014/main" id="{43853E9F-1F67-449C-AE5E-9091ED84F1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92" name="Line 61">
              <a:extLst>
                <a:ext uri="{FF2B5EF4-FFF2-40B4-BE49-F238E27FC236}">
                  <a16:creationId xmlns:a16="http://schemas.microsoft.com/office/drawing/2014/main" id="{EA9E1744-59E2-49AB-A5ED-E24CDF8A9B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3733" name="Line 133">
            <a:extLst>
              <a:ext uri="{FF2B5EF4-FFF2-40B4-BE49-F238E27FC236}">
                <a16:creationId xmlns:a16="http://schemas.microsoft.com/office/drawing/2014/main" id="{61C80DA2-76F9-4CC3-AACA-5F0342FB06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25" y="2286000"/>
            <a:ext cx="11049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3734" name="Line 134">
            <a:extLst>
              <a:ext uri="{FF2B5EF4-FFF2-40B4-BE49-F238E27FC236}">
                <a16:creationId xmlns:a16="http://schemas.microsoft.com/office/drawing/2014/main" id="{707F9CEB-EA14-4D21-A0AB-515AE5B98E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975" y="2276475"/>
            <a:ext cx="200025" cy="9144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3738" name="Freeform 138">
            <a:extLst>
              <a:ext uri="{FF2B5EF4-FFF2-40B4-BE49-F238E27FC236}">
                <a16:creationId xmlns:a16="http://schemas.microsoft.com/office/drawing/2014/main" id="{E0D2A0B3-EAB6-4FCC-AF02-7D4DAB9EFBC6}"/>
              </a:ext>
            </a:extLst>
          </p:cNvPr>
          <p:cNvSpPr>
            <a:spLocks/>
          </p:cNvSpPr>
          <p:nvPr/>
        </p:nvSpPr>
        <p:spPr bwMode="auto">
          <a:xfrm>
            <a:off x="425450" y="2841625"/>
            <a:ext cx="1352550" cy="615950"/>
          </a:xfrm>
          <a:custGeom>
            <a:avLst/>
            <a:gdLst>
              <a:gd name="T0" fmla="*/ 0 w 852"/>
              <a:gd name="T1" fmla="*/ 2147483646 h 388"/>
              <a:gd name="T2" fmla="*/ 2147483646 w 852"/>
              <a:gd name="T3" fmla="*/ 2147483646 h 388"/>
              <a:gd name="T4" fmla="*/ 2147483646 w 852"/>
              <a:gd name="T5" fmla="*/ 2147483646 h 388"/>
              <a:gd name="T6" fmla="*/ 2147483646 w 852"/>
              <a:gd name="T7" fmla="*/ 2147483646 h 388"/>
              <a:gd name="T8" fmla="*/ 2147483646 w 852"/>
              <a:gd name="T9" fmla="*/ 2147483646 h 388"/>
              <a:gd name="T10" fmla="*/ 2147483646 w 852"/>
              <a:gd name="T11" fmla="*/ 2147483646 h 388"/>
              <a:gd name="T12" fmla="*/ 2147483646 w 852"/>
              <a:gd name="T13" fmla="*/ 2147483646 h 388"/>
              <a:gd name="T14" fmla="*/ 2147483646 w 852"/>
              <a:gd name="T15" fmla="*/ 2147483646 h 38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52" h="388">
                <a:moveTo>
                  <a:pt x="0" y="235"/>
                </a:moveTo>
                <a:cubicBezTo>
                  <a:pt x="30" y="193"/>
                  <a:pt x="61" y="151"/>
                  <a:pt x="102" y="118"/>
                </a:cubicBezTo>
                <a:cubicBezTo>
                  <a:pt x="143" y="85"/>
                  <a:pt x="194" y="59"/>
                  <a:pt x="246" y="40"/>
                </a:cubicBezTo>
                <a:cubicBezTo>
                  <a:pt x="298" y="21"/>
                  <a:pt x="360" y="8"/>
                  <a:pt x="414" y="4"/>
                </a:cubicBezTo>
                <a:cubicBezTo>
                  <a:pt x="468" y="0"/>
                  <a:pt x="518" y="0"/>
                  <a:pt x="570" y="16"/>
                </a:cubicBezTo>
                <a:cubicBezTo>
                  <a:pt x="622" y="32"/>
                  <a:pt x="685" y="66"/>
                  <a:pt x="726" y="100"/>
                </a:cubicBezTo>
                <a:cubicBezTo>
                  <a:pt x="767" y="134"/>
                  <a:pt x="795" y="172"/>
                  <a:pt x="816" y="220"/>
                </a:cubicBezTo>
                <a:cubicBezTo>
                  <a:pt x="837" y="268"/>
                  <a:pt x="845" y="353"/>
                  <a:pt x="852" y="388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3741" name="Freeform 141">
            <a:extLst>
              <a:ext uri="{FF2B5EF4-FFF2-40B4-BE49-F238E27FC236}">
                <a16:creationId xmlns:a16="http://schemas.microsoft.com/office/drawing/2014/main" id="{FE112F4C-405B-4333-8D6A-C14CCFF12E6F}"/>
              </a:ext>
            </a:extLst>
          </p:cNvPr>
          <p:cNvSpPr>
            <a:spLocks/>
          </p:cNvSpPr>
          <p:nvPr/>
        </p:nvSpPr>
        <p:spPr bwMode="auto">
          <a:xfrm>
            <a:off x="425450" y="3441700"/>
            <a:ext cx="1352550" cy="644525"/>
          </a:xfrm>
          <a:custGeom>
            <a:avLst/>
            <a:gdLst>
              <a:gd name="T0" fmla="*/ 0 w 852"/>
              <a:gd name="T1" fmla="*/ 2147483646 h 406"/>
              <a:gd name="T2" fmla="*/ 2147483646 w 852"/>
              <a:gd name="T3" fmla="*/ 2147483646 h 406"/>
              <a:gd name="T4" fmla="*/ 2147483646 w 852"/>
              <a:gd name="T5" fmla="*/ 2147483646 h 406"/>
              <a:gd name="T6" fmla="*/ 2147483646 w 852"/>
              <a:gd name="T7" fmla="*/ 2147483646 h 406"/>
              <a:gd name="T8" fmla="*/ 2147483646 w 852"/>
              <a:gd name="T9" fmla="*/ 2147483646 h 406"/>
              <a:gd name="T10" fmla="*/ 2147483646 w 852"/>
              <a:gd name="T11" fmla="*/ 2147483646 h 406"/>
              <a:gd name="T12" fmla="*/ 2147483646 w 852"/>
              <a:gd name="T13" fmla="*/ 2147483646 h 406"/>
              <a:gd name="T14" fmla="*/ 2147483646 w 852"/>
              <a:gd name="T15" fmla="*/ 0 h 40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52" h="406">
                <a:moveTo>
                  <a:pt x="0" y="106"/>
                </a:moveTo>
                <a:cubicBezTo>
                  <a:pt x="17" y="131"/>
                  <a:pt x="61" y="213"/>
                  <a:pt x="102" y="256"/>
                </a:cubicBezTo>
                <a:cubicBezTo>
                  <a:pt x="143" y="299"/>
                  <a:pt x="194" y="340"/>
                  <a:pt x="246" y="364"/>
                </a:cubicBezTo>
                <a:cubicBezTo>
                  <a:pt x="298" y="388"/>
                  <a:pt x="360" y="398"/>
                  <a:pt x="414" y="402"/>
                </a:cubicBezTo>
                <a:cubicBezTo>
                  <a:pt x="468" y="406"/>
                  <a:pt x="518" y="406"/>
                  <a:pt x="570" y="389"/>
                </a:cubicBezTo>
                <a:cubicBezTo>
                  <a:pt x="622" y="373"/>
                  <a:pt x="685" y="337"/>
                  <a:pt x="726" y="301"/>
                </a:cubicBezTo>
                <a:cubicBezTo>
                  <a:pt x="767" y="266"/>
                  <a:pt x="795" y="226"/>
                  <a:pt x="816" y="176"/>
                </a:cubicBezTo>
                <a:cubicBezTo>
                  <a:pt x="837" y="126"/>
                  <a:pt x="845" y="37"/>
                  <a:pt x="852" y="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472" name="Rectangle 143">
            <a:extLst>
              <a:ext uri="{FF2B5EF4-FFF2-40B4-BE49-F238E27FC236}">
                <a16:creationId xmlns:a16="http://schemas.microsoft.com/office/drawing/2014/main" id="{AC4DD165-3C3B-4909-A873-132E23B049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3744" name="Text Box 144">
            <a:extLst>
              <a:ext uri="{FF2B5EF4-FFF2-40B4-BE49-F238E27FC236}">
                <a16:creationId xmlns:a16="http://schemas.microsoft.com/office/drawing/2014/main" id="{677344A7-3CA0-4F92-B160-0EF628221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2875" y="1436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7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3745" name="Group 145">
            <a:extLst>
              <a:ext uri="{FF2B5EF4-FFF2-40B4-BE49-F238E27FC236}">
                <a16:creationId xmlns:a16="http://schemas.microsoft.com/office/drawing/2014/main" id="{8004BA86-4974-413C-ACF8-CEE74140F9EC}"/>
              </a:ext>
            </a:extLst>
          </p:cNvPr>
          <p:cNvGrpSpPr>
            <a:grpSpLocks/>
          </p:cNvGrpSpPr>
          <p:nvPr/>
        </p:nvGrpSpPr>
        <p:grpSpPr bwMode="auto">
          <a:xfrm>
            <a:off x="2678113" y="2279650"/>
            <a:ext cx="1825625" cy="1836738"/>
            <a:chOff x="294" y="1068"/>
            <a:chExt cx="2305" cy="2310"/>
          </a:xfrm>
        </p:grpSpPr>
        <p:sp>
          <p:nvSpPr>
            <p:cNvPr id="62479" name="Rectangle 146">
              <a:extLst>
                <a:ext uri="{FF2B5EF4-FFF2-40B4-BE49-F238E27FC236}">
                  <a16:creationId xmlns:a16="http://schemas.microsoft.com/office/drawing/2014/main" id="{1D3B660B-3955-4A8A-8798-BEF37D13C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2480" name="Line 147">
              <a:extLst>
                <a:ext uri="{FF2B5EF4-FFF2-40B4-BE49-F238E27FC236}">
                  <a16:creationId xmlns:a16="http://schemas.microsoft.com/office/drawing/2014/main" id="{AD7FFA00-9DBB-4549-B492-7FCD97772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1" name="Line 148">
              <a:extLst>
                <a:ext uri="{FF2B5EF4-FFF2-40B4-BE49-F238E27FC236}">
                  <a16:creationId xmlns:a16="http://schemas.microsoft.com/office/drawing/2014/main" id="{1D1E0A83-9EBE-4234-A253-E19BE2AF6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2" name="Line 149">
              <a:extLst>
                <a:ext uri="{FF2B5EF4-FFF2-40B4-BE49-F238E27FC236}">
                  <a16:creationId xmlns:a16="http://schemas.microsoft.com/office/drawing/2014/main" id="{B75B1AD4-1E65-4EBC-9D75-E69750F1D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3" name="Line 150">
              <a:extLst>
                <a:ext uri="{FF2B5EF4-FFF2-40B4-BE49-F238E27FC236}">
                  <a16:creationId xmlns:a16="http://schemas.microsoft.com/office/drawing/2014/main" id="{75D69C4D-DD18-4948-AF56-54E4A7DC09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4" name="Line 151">
              <a:extLst>
                <a:ext uri="{FF2B5EF4-FFF2-40B4-BE49-F238E27FC236}">
                  <a16:creationId xmlns:a16="http://schemas.microsoft.com/office/drawing/2014/main" id="{ACBAACCE-4246-4108-AD83-D0098EAAF6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85" name="Line 152">
              <a:extLst>
                <a:ext uri="{FF2B5EF4-FFF2-40B4-BE49-F238E27FC236}">
                  <a16:creationId xmlns:a16="http://schemas.microsoft.com/office/drawing/2014/main" id="{798DEF3E-D9D3-4A87-A317-A8DD433CC1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3753" name="Line 153">
            <a:extLst>
              <a:ext uri="{FF2B5EF4-FFF2-40B4-BE49-F238E27FC236}">
                <a16:creationId xmlns:a16="http://schemas.microsoft.com/office/drawing/2014/main" id="{DC419751-35D3-474F-9C3F-73AD06596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6525" y="2279650"/>
            <a:ext cx="13811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3756" name="Group 156">
            <a:extLst>
              <a:ext uri="{FF2B5EF4-FFF2-40B4-BE49-F238E27FC236}">
                <a16:creationId xmlns:a16="http://schemas.microsoft.com/office/drawing/2014/main" id="{A4DDBD14-3E4F-4140-8AF0-51C4C9013102}"/>
              </a:ext>
            </a:extLst>
          </p:cNvPr>
          <p:cNvGrpSpPr>
            <a:grpSpLocks/>
          </p:cNvGrpSpPr>
          <p:nvPr/>
        </p:nvGrpSpPr>
        <p:grpSpPr bwMode="auto">
          <a:xfrm>
            <a:off x="3143250" y="2270125"/>
            <a:ext cx="885825" cy="1838325"/>
            <a:chOff x="1980" y="1430"/>
            <a:chExt cx="558" cy="1158"/>
          </a:xfrm>
        </p:grpSpPr>
        <p:sp>
          <p:nvSpPr>
            <p:cNvPr id="62477" name="Line 154">
              <a:extLst>
                <a:ext uri="{FF2B5EF4-FFF2-40B4-BE49-F238E27FC236}">
                  <a16:creationId xmlns:a16="http://schemas.microsoft.com/office/drawing/2014/main" id="{C90C08DF-A3E9-492E-B918-5E46F3DCF6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03" y="1430"/>
              <a:ext cx="435" cy="672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2478" name="Freeform 155">
              <a:extLst>
                <a:ext uri="{FF2B5EF4-FFF2-40B4-BE49-F238E27FC236}">
                  <a16:creationId xmlns:a16="http://schemas.microsoft.com/office/drawing/2014/main" id="{EDB966AF-5A86-4D4C-A21E-536364967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" y="2096"/>
              <a:ext cx="126" cy="492"/>
            </a:xfrm>
            <a:custGeom>
              <a:avLst/>
              <a:gdLst>
                <a:gd name="T0" fmla="*/ 126 w 126"/>
                <a:gd name="T1" fmla="*/ 0 h 492"/>
                <a:gd name="T2" fmla="*/ 66 w 126"/>
                <a:gd name="T3" fmla="*/ 132 h 492"/>
                <a:gd name="T4" fmla="*/ 16 w 126"/>
                <a:gd name="T5" fmla="*/ 302 h 492"/>
                <a:gd name="T6" fmla="*/ 4 w 126"/>
                <a:gd name="T7" fmla="*/ 492 h 49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6" h="492">
                  <a:moveTo>
                    <a:pt x="126" y="0"/>
                  </a:moveTo>
                  <a:cubicBezTo>
                    <a:pt x="116" y="22"/>
                    <a:pt x="84" y="82"/>
                    <a:pt x="66" y="132"/>
                  </a:cubicBezTo>
                  <a:cubicBezTo>
                    <a:pt x="48" y="182"/>
                    <a:pt x="26" y="242"/>
                    <a:pt x="16" y="302"/>
                  </a:cubicBezTo>
                  <a:cubicBezTo>
                    <a:pt x="6" y="362"/>
                    <a:pt x="0" y="438"/>
                    <a:pt x="4" y="492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3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5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5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000"/>
                                        <p:tgtEl>
                                          <p:spTgt spid="15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5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53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000"/>
                                        <p:tgtEl>
                                          <p:spTgt spid="153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3" grpId="0" animBg="1"/>
      <p:bldP spid="15374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Text Box 3">
            <a:extLst>
              <a:ext uri="{FF2B5EF4-FFF2-40B4-BE49-F238E27FC236}">
                <a16:creationId xmlns:a16="http://schemas.microsoft.com/office/drawing/2014/main" id="{4A4D4D6E-2606-493C-A718-35CF67B78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794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6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29" name="Group 5">
            <a:extLst>
              <a:ext uri="{FF2B5EF4-FFF2-40B4-BE49-F238E27FC236}">
                <a16:creationId xmlns:a16="http://schemas.microsoft.com/office/drawing/2014/main" id="{3B4DDC70-D1CF-41F1-B77C-935A8D4EC7CB}"/>
              </a:ext>
            </a:extLst>
          </p:cNvPr>
          <p:cNvGrpSpPr>
            <a:grpSpLocks/>
          </p:cNvGrpSpPr>
          <p:nvPr/>
        </p:nvGrpSpPr>
        <p:grpSpPr bwMode="auto">
          <a:xfrm>
            <a:off x="6905625" y="1758950"/>
            <a:ext cx="1828800" cy="1836738"/>
            <a:chOff x="294" y="1068"/>
            <a:chExt cx="2305" cy="2310"/>
          </a:xfrm>
        </p:grpSpPr>
        <p:sp>
          <p:nvSpPr>
            <p:cNvPr id="63612" name="Rectangle 6">
              <a:extLst>
                <a:ext uri="{FF2B5EF4-FFF2-40B4-BE49-F238E27FC236}">
                  <a16:creationId xmlns:a16="http://schemas.microsoft.com/office/drawing/2014/main" id="{56FCA085-260D-43EF-A709-99E31344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613" name="Line 7">
              <a:extLst>
                <a:ext uri="{FF2B5EF4-FFF2-40B4-BE49-F238E27FC236}">
                  <a16:creationId xmlns:a16="http://schemas.microsoft.com/office/drawing/2014/main" id="{47D37CD4-599B-40F2-A6E9-9C6740CF9B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4" name="Line 8">
              <a:extLst>
                <a:ext uri="{FF2B5EF4-FFF2-40B4-BE49-F238E27FC236}">
                  <a16:creationId xmlns:a16="http://schemas.microsoft.com/office/drawing/2014/main" id="{17F2FECB-56D9-42E8-A571-211A6DFD9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5" name="Line 9">
              <a:extLst>
                <a:ext uri="{FF2B5EF4-FFF2-40B4-BE49-F238E27FC236}">
                  <a16:creationId xmlns:a16="http://schemas.microsoft.com/office/drawing/2014/main" id="{F919D148-5148-4D0C-8809-87B582A63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6" name="Line 10">
              <a:extLst>
                <a:ext uri="{FF2B5EF4-FFF2-40B4-BE49-F238E27FC236}">
                  <a16:creationId xmlns:a16="http://schemas.microsoft.com/office/drawing/2014/main" id="{597A70C4-5293-4B8A-AE23-78E3FAF3E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7" name="Line 11">
              <a:extLst>
                <a:ext uri="{FF2B5EF4-FFF2-40B4-BE49-F238E27FC236}">
                  <a16:creationId xmlns:a16="http://schemas.microsoft.com/office/drawing/2014/main" id="{4E4CA9FC-0F26-4971-BBF0-E1A33D988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8" name="Line 12">
              <a:extLst>
                <a:ext uri="{FF2B5EF4-FFF2-40B4-BE49-F238E27FC236}">
                  <a16:creationId xmlns:a16="http://schemas.microsoft.com/office/drawing/2014/main" id="{6823FD1F-B975-4700-85D9-D28EF03AD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646" name="Text Box 22">
            <a:extLst>
              <a:ext uri="{FF2B5EF4-FFF2-40B4-BE49-F238E27FC236}">
                <a16:creationId xmlns:a16="http://schemas.microsoft.com/office/drawing/2014/main" id="{EBB2B094-969F-44FE-ABD6-18C80D3BB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3849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8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47" name="Group 23">
            <a:extLst>
              <a:ext uri="{FF2B5EF4-FFF2-40B4-BE49-F238E27FC236}">
                <a16:creationId xmlns:a16="http://schemas.microsoft.com/office/drawing/2014/main" id="{BDDE6798-CB52-4354-8AFD-595C64E450B6}"/>
              </a:ext>
            </a:extLst>
          </p:cNvPr>
          <p:cNvGrpSpPr>
            <a:grpSpLocks/>
          </p:cNvGrpSpPr>
          <p:nvPr/>
        </p:nvGrpSpPr>
        <p:grpSpPr bwMode="auto">
          <a:xfrm>
            <a:off x="544513" y="4641850"/>
            <a:ext cx="1825625" cy="1836738"/>
            <a:chOff x="294" y="1068"/>
            <a:chExt cx="2305" cy="2310"/>
          </a:xfrm>
        </p:grpSpPr>
        <p:sp>
          <p:nvSpPr>
            <p:cNvPr id="63605" name="Rectangle 24">
              <a:extLst>
                <a:ext uri="{FF2B5EF4-FFF2-40B4-BE49-F238E27FC236}">
                  <a16:creationId xmlns:a16="http://schemas.microsoft.com/office/drawing/2014/main" id="{18BE442E-0C8E-4F71-A75B-0FB15FC7F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606" name="Line 25">
              <a:extLst>
                <a:ext uri="{FF2B5EF4-FFF2-40B4-BE49-F238E27FC236}">
                  <a16:creationId xmlns:a16="http://schemas.microsoft.com/office/drawing/2014/main" id="{99503EB3-8D88-42D5-BF31-1C8C8EC9FA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7" name="Line 26">
              <a:extLst>
                <a:ext uri="{FF2B5EF4-FFF2-40B4-BE49-F238E27FC236}">
                  <a16:creationId xmlns:a16="http://schemas.microsoft.com/office/drawing/2014/main" id="{F871C4C3-7C77-4B4F-8B27-82EE929C9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8" name="Line 27">
              <a:extLst>
                <a:ext uri="{FF2B5EF4-FFF2-40B4-BE49-F238E27FC236}">
                  <a16:creationId xmlns:a16="http://schemas.microsoft.com/office/drawing/2014/main" id="{D95B8C18-7D9E-491F-AF88-112745E9C5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9" name="Line 28">
              <a:extLst>
                <a:ext uri="{FF2B5EF4-FFF2-40B4-BE49-F238E27FC236}">
                  <a16:creationId xmlns:a16="http://schemas.microsoft.com/office/drawing/2014/main" id="{3D5E4E58-6CF5-4C61-8C51-D49C68CBE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0" name="Line 29">
              <a:extLst>
                <a:ext uri="{FF2B5EF4-FFF2-40B4-BE49-F238E27FC236}">
                  <a16:creationId xmlns:a16="http://schemas.microsoft.com/office/drawing/2014/main" id="{17CF06B3-A84B-4B7B-BCEE-2182769E9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11" name="Line 30">
              <a:extLst>
                <a:ext uri="{FF2B5EF4-FFF2-40B4-BE49-F238E27FC236}">
                  <a16:creationId xmlns:a16="http://schemas.microsoft.com/office/drawing/2014/main" id="{ACDFB164-8431-4240-A545-648253D7A4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656" name="Text Box 32">
            <a:extLst>
              <a:ext uri="{FF2B5EF4-FFF2-40B4-BE49-F238E27FC236}">
                <a16:creationId xmlns:a16="http://schemas.microsoft.com/office/drawing/2014/main" id="{13D23056-990A-44E3-BD62-F2041BFAD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3825" y="3849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9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sp>
        <p:nvSpPr>
          <p:cNvPr id="154657" name="Text Box 33">
            <a:extLst>
              <a:ext uri="{FF2B5EF4-FFF2-40B4-BE49-F238E27FC236}">
                <a16:creationId xmlns:a16="http://schemas.microsoft.com/office/drawing/2014/main" id="{DCA7FB53-29FF-443F-AE7A-7F576E3AB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2075" y="992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0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658" name="Group 34">
            <a:extLst>
              <a:ext uri="{FF2B5EF4-FFF2-40B4-BE49-F238E27FC236}">
                <a16:creationId xmlns:a16="http://schemas.microsoft.com/office/drawing/2014/main" id="{715981B7-0F77-4A2D-BF8C-D85BFFABABA6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4629150"/>
            <a:ext cx="1828800" cy="1836738"/>
            <a:chOff x="294" y="1068"/>
            <a:chExt cx="2305" cy="2310"/>
          </a:xfrm>
        </p:grpSpPr>
        <p:sp>
          <p:nvSpPr>
            <p:cNvPr id="63598" name="Rectangle 35">
              <a:extLst>
                <a:ext uri="{FF2B5EF4-FFF2-40B4-BE49-F238E27FC236}">
                  <a16:creationId xmlns:a16="http://schemas.microsoft.com/office/drawing/2014/main" id="{06D6E4C0-5931-4C84-9A3D-F49D038C6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99" name="Line 36">
              <a:extLst>
                <a:ext uri="{FF2B5EF4-FFF2-40B4-BE49-F238E27FC236}">
                  <a16:creationId xmlns:a16="http://schemas.microsoft.com/office/drawing/2014/main" id="{EF1FF609-9BDA-4595-8C15-8A3AB29A9E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0" name="Line 37">
              <a:extLst>
                <a:ext uri="{FF2B5EF4-FFF2-40B4-BE49-F238E27FC236}">
                  <a16:creationId xmlns:a16="http://schemas.microsoft.com/office/drawing/2014/main" id="{CE2C17AA-C209-4390-B394-4F6CE1F2B7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1" name="Line 38">
              <a:extLst>
                <a:ext uri="{FF2B5EF4-FFF2-40B4-BE49-F238E27FC236}">
                  <a16:creationId xmlns:a16="http://schemas.microsoft.com/office/drawing/2014/main" id="{C8F79799-7B54-4335-AC26-463EC47750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2" name="Line 39">
              <a:extLst>
                <a:ext uri="{FF2B5EF4-FFF2-40B4-BE49-F238E27FC236}">
                  <a16:creationId xmlns:a16="http://schemas.microsoft.com/office/drawing/2014/main" id="{A22A66A0-D679-404E-AC4D-401ED2EE0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3" name="Line 40">
              <a:extLst>
                <a:ext uri="{FF2B5EF4-FFF2-40B4-BE49-F238E27FC236}">
                  <a16:creationId xmlns:a16="http://schemas.microsoft.com/office/drawing/2014/main" id="{F5C3B3C6-1C93-4D41-8463-1B47C2CF4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04" name="Line 41">
              <a:extLst>
                <a:ext uri="{FF2B5EF4-FFF2-40B4-BE49-F238E27FC236}">
                  <a16:creationId xmlns:a16="http://schemas.microsoft.com/office/drawing/2014/main" id="{AD3795F2-C4E1-425B-AD36-C54AA8363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667" name="Group 43">
            <a:extLst>
              <a:ext uri="{FF2B5EF4-FFF2-40B4-BE49-F238E27FC236}">
                <a16:creationId xmlns:a16="http://schemas.microsoft.com/office/drawing/2014/main" id="{48FA0DB6-3DEB-4629-816C-4B7BCB5E3DFB}"/>
              </a:ext>
            </a:extLst>
          </p:cNvPr>
          <p:cNvGrpSpPr>
            <a:grpSpLocks/>
          </p:cNvGrpSpPr>
          <p:nvPr/>
        </p:nvGrpSpPr>
        <p:grpSpPr bwMode="auto">
          <a:xfrm>
            <a:off x="2640013" y="1784350"/>
            <a:ext cx="1825625" cy="1836738"/>
            <a:chOff x="294" y="1068"/>
            <a:chExt cx="2305" cy="2310"/>
          </a:xfrm>
        </p:grpSpPr>
        <p:sp>
          <p:nvSpPr>
            <p:cNvPr id="63591" name="Rectangle 44">
              <a:extLst>
                <a:ext uri="{FF2B5EF4-FFF2-40B4-BE49-F238E27FC236}">
                  <a16:creationId xmlns:a16="http://schemas.microsoft.com/office/drawing/2014/main" id="{1D573ABF-046E-4897-BD63-B0CEC195B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92" name="Line 45">
              <a:extLst>
                <a:ext uri="{FF2B5EF4-FFF2-40B4-BE49-F238E27FC236}">
                  <a16:creationId xmlns:a16="http://schemas.microsoft.com/office/drawing/2014/main" id="{8B04F002-99FB-46E9-AECE-A4A6BBE9D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93" name="Line 46">
              <a:extLst>
                <a:ext uri="{FF2B5EF4-FFF2-40B4-BE49-F238E27FC236}">
                  <a16:creationId xmlns:a16="http://schemas.microsoft.com/office/drawing/2014/main" id="{79EA57BB-76BB-4A2F-9777-096E36029E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94" name="Line 47">
              <a:extLst>
                <a:ext uri="{FF2B5EF4-FFF2-40B4-BE49-F238E27FC236}">
                  <a16:creationId xmlns:a16="http://schemas.microsoft.com/office/drawing/2014/main" id="{2EBBB3DC-9CD9-44B9-8750-123A886EFA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95" name="Line 48">
              <a:extLst>
                <a:ext uri="{FF2B5EF4-FFF2-40B4-BE49-F238E27FC236}">
                  <a16:creationId xmlns:a16="http://schemas.microsoft.com/office/drawing/2014/main" id="{29AF1CC4-AF01-4D59-ADC7-74B869F6C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96" name="Line 49">
              <a:extLst>
                <a:ext uri="{FF2B5EF4-FFF2-40B4-BE49-F238E27FC236}">
                  <a16:creationId xmlns:a16="http://schemas.microsoft.com/office/drawing/2014/main" id="{B2BD6FE5-AC5A-41D5-B210-C5FE4CC61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97" name="Line 50">
              <a:extLst>
                <a:ext uri="{FF2B5EF4-FFF2-40B4-BE49-F238E27FC236}">
                  <a16:creationId xmlns:a16="http://schemas.microsoft.com/office/drawing/2014/main" id="{EA816570-71DB-4758-B809-7F8A96356D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874" name="Group 250">
            <a:extLst>
              <a:ext uri="{FF2B5EF4-FFF2-40B4-BE49-F238E27FC236}">
                <a16:creationId xmlns:a16="http://schemas.microsoft.com/office/drawing/2014/main" id="{218E8904-B8F8-4CB2-9F57-6809AC7E31A0}"/>
              </a:ext>
            </a:extLst>
          </p:cNvPr>
          <p:cNvGrpSpPr>
            <a:grpSpLocks/>
          </p:cNvGrpSpPr>
          <p:nvPr/>
        </p:nvGrpSpPr>
        <p:grpSpPr bwMode="auto">
          <a:xfrm>
            <a:off x="7727950" y="2498725"/>
            <a:ext cx="522288" cy="1074738"/>
            <a:chOff x="4868" y="1574"/>
            <a:chExt cx="329" cy="677"/>
          </a:xfrm>
        </p:grpSpPr>
        <p:sp>
          <p:nvSpPr>
            <p:cNvPr id="63589" name="Arc 108">
              <a:extLst>
                <a:ext uri="{FF2B5EF4-FFF2-40B4-BE49-F238E27FC236}">
                  <a16:creationId xmlns:a16="http://schemas.microsoft.com/office/drawing/2014/main" id="{80517969-CC67-4F83-AEA8-7D4836B7C1B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68" y="1911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90" name="Arc 109">
              <a:extLst>
                <a:ext uri="{FF2B5EF4-FFF2-40B4-BE49-F238E27FC236}">
                  <a16:creationId xmlns:a16="http://schemas.microsoft.com/office/drawing/2014/main" id="{559C8C04-46E2-4E80-8FF0-7E47AECE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" y="1574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4737" name="Arc 113">
            <a:extLst>
              <a:ext uri="{FF2B5EF4-FFF2-40B4-BE49-F238E27FC236}">
                <a16:creationId xmlns:a16="http://schemas.microsoft.com/office/drawing/2014/main" id="{6F371610-779C-43CC-AB4B-0C4E8B354DDC}"/>
              </a:ext>
            </a:extLst>
          </p:cNvPr>
          <p:cNvSpPr>
            <a:spLocks/>
          </p:cNvSpPr>
          <p:nvPr/>
        </p:nvSpPr>
        <p:spPr bwMode="auto">
          <a:xfrm flipH="1">
            <a:off x="6967538" y="2508250"/>
            <a:ext cx="520700" cy="563563"/>
          </a:xfrm>
          <a:custGeom>
            <a:avLst/>
            <a:gdLst>
              <a:gd name="T0" fmla="*/ 0 w 21581"/>
              <a:gd name="T1" fmla="*/ 0 h 21600"/>
              <a:gd name="T2" fmla="*/ 303123499 w 21581"/>
              <a:gd name="T3" fmla="*/ 367456121 h 21600"/>
              <a:gd name="T4" fmla="*/ 0 w 21581"/>
              <a:gd name="T5" fmla="*/ 38363648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581" h="21600" fill="none" extrusionOk="0">
                <a:moveTo>
                  <a:pt x="-1" y="0"/>
                </a:moveTo>
                <a:cubicBezTo>
                  <a:pt x="11575" y="0"/>
                  <a:pt x="21092" y="9124"/>
                  <a:pt x="21580" y="20689"/>
                </a:cubicBezTo>
              </a:path>
              <a:path w="21581" h="21600" stroke="0" extrusionOk="0">
                <a:moveTo>
                  <a:pt x="-1" y="0"/>
                </a:moveTo>
                <a:cubicBezTo>
                  <a:pt x="11575" y="0"/>
                  <a:pt x="21092" y="9124"/>
                  <a:pt x="21580" y="20689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739" name="Freeform 115">
            <a:extLst>
              <a:ext uri="{FF2B5EF4-FFF2-40B4-BE49-F238E27FC236}">
                <a16:creationId xmlns:a16="http://schemas.microsoft.com/office/drawing/2014/main" id="{9CB99FE9-0ADF-4B43-8B4B-A6681F2BB351}"/>
              </a:ext>
            </a:extLst>
          </p:cNvPr>
          <p:cNvSpPr>
            <a:spLocks/>
          </p:cNvSpPr>
          <p:nvPr/>
        </p:nvSpPr>
        <p:spPr bwMode="auto">
          <a:xfrm>
            <a:off x="7469188" y="2498725"/>
            <a:ext cx="263525" cy="9525"/>
          </a:xfrm>
          <a:custGeom>
            <a:avLst/>
            <a:gdLst>
              <a:gd name="T0" fmla="*/ 2147483646 w 168"/>
              <a:gd name="T1" fmla="*/ 0 h 6"/>
              <a:gd name="T2" fmla="*/ 2147483646 w 168"/>
              <a:gd name="T3" fmla="*/ 0 h 6"/>
              <a:gd name="T4" fmla="*/ 0 w 168"/>
              <a:gd name="T5" fmla="*/ 2147483646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6">
                <a:moveTo>
                  <a:pt x="168" y="0"/>
                </a:moveTo>
                <a:lnTo>
                  <a:pt x="78" y="0"/>
                </a:lnTo>
                <a:lnTo>
                  <a:pt x="0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41" name="Freeform 117">
            <a:extLst>
              <a:ext uri="{FF2B5EF4-FFF2-40B4-BE49-F238E27FC236}">
                <a16:creationId xmlns:a16="http://schemas.microsoft.com/office/drawing/2014/main" id="{5F4905AF-0463-4704-BBB6-6AFD7F02CBE4}"/>
              </a:ext>
            </a:extLst>
          </p:cNvPr>
          <p:cNvSpPr>
            <a:spLocks/>
          </p:cNvSpPr>
          <p:nvPr/>
        </p:nvSpPr>
        <p:spPr bwMode="auto">
          <a:xfrm>
            <a:off x="7473950" y="3573463"/>
            <a:ext cx="263525" cy="4762"/>
          </a:xfrm>
          <a:custGeom>
            <a:avLst/>
            <a:gdLst>
              <a:gd name="T0" fmla="*/ 0 w 168"/>
              <a:gd name="T1" fmla="*/ 0 h 3"/>
              <a:gd name="T2" fmla="*/ 2147483646 w 168"/>
              <a:gd name="T3" fmla="*/ 2147483646 h 3"/>
              <a:gd name="T4" fmla="*/ 2147483646 w 168"/>
              <a:gd name="T5" fmla="*/ 0 h 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3">
                <a:moveTo>
                  <a:pt x="0" y="0"/>
                </a:moveTo>
                <a:lnTo>
                  <a:pt x="81" y="3"/>
                </a:lnTo>
                <a:lnTo>
                  <a:pt x="168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44" name="Arc 120">
            <a:extLst>
              <a:ext uri="{FF2B5EF4-FFF2-40B4-BE49-F238E27FC236}">
                <a16:creationId xmlns:a16="http://schemas.microsoft.com/office/drawing/2014/main" id="{8D2D6725-AB17-47DC-8D51-5C1A6FDCA2DA}"/>
              </a:ext>
            </a:extLst>
          </p:cNvPr>
          <p:cNvSpPr>
            <a:spLocks/>
          </p:cNvSpPr>
          <p:nvPr/>
        </p:nvSpPr>
        <p:spPr bwMode="auto">
          <a:xfrm>
            <a:off x="7696200" y="1784350"/>
            <a:ext cx="481013" cy="530225"/>
          </a:xfrm>
          <a:custGeom>
            <a:avLst/>
            <a:gdLst>
              <a:gd name="T0" fmla="*/ 0 w 19896"/>
              <a:gd name="T1" fmla="*/ 0 h 21600"/>
              <a:gd name="T2" fmla="*/ 281150527 w 19896"/>
              <a:gd name="T3" fmla="*/ 195103137 h 21600"/>
              <a:gd name="T4" fmla="*/ 0 w 19896"/>
              <a:gd name="T5" fmla="*/ 31950165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6" h="21600" fill="none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</a:path>
              <a:path w="19896" h="21600" stroke="0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54872" name="Group 248">
            <a:extLst>
              <a:ext uri="{FF2B5EF4-FFF2-40B4-BE49-F238E27FC236}">
                <a16:creationId xmlns:a16="http://schemas.microsoft.com/office/drawing/2014/main" id="{33E29DE8-F6E0-4D9C-B522-C2CAC2C6ABCF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1774825"/>
            <a:ext cx="798513" cy="1798638"/>
            <a:chOff x="4356" y="1118"/>
            <a:chExt cx="503" cy="1133"/>
          </a:xfrm>
        </p:grpSpPr>
        <p:sp>
          <p:nvSpPr>
            <p:cNvPr id="63585" name="Arc 107">
              <a:extLst>
                <a:ext uri="{FF2B5EF4-FFF2-40B4-BE49-F238E27FC236}">
                  <a16:creationId xmlns:a16="http://schemas.microsoft.com/office/drawing/2014/main" id="{C94E0555-BA52-463F-BEDB-50E2C58D5108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356" y="1677"/>
              <a:ext cx="35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63586" name="Group 247">
              <a:extLst>
                <a:ext uri="{FF2B5EF4-FFF2-40B4-BE49-F238E27FC236}">
                  <a16:creationId xmlns:a16="http://schemas.microsoft.com/office/drawing/2014/main" id="{38A3E973-2235-4F86-9B03-3B56759810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6" y="1118"/>
              <a:ext cx="503" cy="568"/>
              <a:chOff x="4356" y="1118"/>
              <a:chExt cx="503" cy="568"/>
            </a:xfrm>
          </p:grpSpPr>
          <p:sp>
            <p:nvSpPr>
              <p:cNvPr id="63587" name="Arc 105">
                <a:extLst>
                  <a:ext uri="{FF2B5EF4-FFF2-40B4-BE49-F238E27FC236}">
                    <a16:creationId xmlns:a16="http://schemas.microsoft.com/office/drawing/2014/main" id="{14865546-FC66-4139-B231-9E3B3F81FB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356" y="1124"/>
                <a:ext cx="352" cy="5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63588" name="Freeform 123">
                <a:extLst>
                  <a:ext uri="{FF2B5EF4-FFF2-40B4-BE49-F238E27FC236}">
                    <a16:creationId xmlns:a16="http://schemas.microsoft.com/office/drawing/2014/main" id="{F6AE64C4-3D7C-45D7-93E1-F7C1C019A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" y="1118"/>
                <a:ext cx="171" cy="6"/>
              </a:xfrm>
              <a:custGeom>
                <a:avLst/>
                <a:gdLst>
                  <a:gd name="T0" fmla="*/ 165 w 174"/>
                  <a:gd name="T1" fmla="*/ 6 h 6"/>
                  <a:gd name="T2" fmla="*/ 85 w 174"/>
                  <a:gd name="T3" fmla="*/ 0 h 6"/>
                  <a:gd name="T4" fmla="*/ 0 w 174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74" h="6">
                    <a:moveTo>
                      <a:pt x="174" y="6"/>
                    </a:moveTo>
                    <a:lnTo>
                      <a:pt x="90" y="0"/>
                    </a:lnTo>
                    <a:lnTo>
                      <a:pt x="0" y="6"/>
                    </a:lnTo>
                  </a:path>
                </a:pathLst>
              </a:custGeom>
              <a:noFill/>
              <a:ln w="76200" cmpd="sng">
                <a:solidFill>
                  <a:schemeClr val="accent2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54766" name="Group 142">
            <a:extLst>
              <a:ext uri="{FF2B5EF4-FFF2-40B4-BE49-F238E27FC236}">
                <a16:creationId xmlns:a16="http://schemas.microsoft.com/office/drawing/2014/main" id="{B14B2DAB-9C29-4F1A-9621-48C834BC55AF}"/>
              </a:ext>
            </a:extLst>
          </p:cNvPr>
          <p:cNvGrpSpPr>
            <a:grpSpLocks/>
          </p:cNvGrpSpPr>
          <p:nvPr/>
        </p:nvGrpSpPr>
        <p:grpSpPr bwMode="auto">
          <a:xfrm>
            <a:off x="1400175" y="4683125"/>
            <a:ext cx="425450" cy="819150"/>
            <a:chOff x="4850" y="986"/>
            <a:chExt cx="268" cy="528"/>
          </a:xfrm>
        </p:grpSpPr>
        <p:sp>
          <p:nvSpPr>
            <p:cNvPr id="63583" name="Arc 130">
              <a:extLst>
                <a:ext uri="{FF2B5EF4-FFF2-40B4-BE49-F238E27FC236}">
                  <a16:creationId xmlns:a16="http://schemas.microsoft.com/office/drawing/2014/main" id="{41B634EC-FB1C-487B-9CBD-986E9C947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0" y="986"/>
              <a:ext cx="268" cy="276"/>
            </a:xfrm>
            <a:custGeom>
              <a:avLst/>
              <a:gdLst>
                <a:gd name="T0" fmla="*/ 0 w 21600"/>
                <a:gd name="T1" fmla="*/ 0 h 22581"/>
                <a:gd name="T2" fmla="*/ 0 w 21600"/>
                <a:gd name="T3" fmla="*/ 0 h 22581"/>
                <a:gd name="T4" fmla="*/ 0 w 21600"/>
                <a:gd name="T5" fmla="*/ 0 h 2258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581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7"/>
                    <a:pt x="21592" y="22254"/>
                    <a:pt x="21577" y="22580"/>
                  </a:cubicBezTo>
                </a:path>
                <a:path w="21600" h="22581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7"/>
                    <a:pt x="21592" y="22254"/>
                    <a:pt x="21577" y="2258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84" name="Arc 131">
              <a:extLst>
                <a:ext uri="{FF2B5EF4-FFF2-40B4-BE49-F238E27FC236}">
                  <a16:creationId xmlns:a16="http://schemas.microsoft.com/office/drawing/2014/main" id="{0C07111F-61B7-4D2C-9992-A2E676C26E0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850" y="1250"/>
              <a:ext cx="268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756" name="Group 132">
            <a:extLst>
              <a:ext uri="{FF2B5EF4-FFF2-40B4-BE49-F238E27FC236}">
                <a16:creationId xmlns:a16="http://schemas.microsoft.com/office/drawing/2014/main" id="{461B492F-AD0C-4AD6-8BC4-5E2640BFA0B4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5502275"/>
            <a:ext cx="496888" cy="942975"/>
            <a:chOff x="3548" y="1358"/>
            <a:chExt cx="512" cy="1152"/>
          </a:xfrm>
        </p:grpSpPr>
        <p:sp>
          <p:nvSpPr>
            <p:cNvPr id="63581" name="Arc 133">
              <a:extLst>
                <a:ext uri="{FF2B5EF4-FFF2-40B4-BE49-F238E27FC236}">
                  <a16:creationId xmlns:a16="http://schemas.microsoft.com/office/drawing/2014/main" id="{D140922D-165E-48B1-BC05-84F24B19A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82" name="Arc 134">
              <a:extLst>
                <a:ext uri="{FF2B5EF4-FFF2-40B4-BE49-F238E27FC236}">
                  <a16:creationId xmlns:a16="http://schemas.microsoft.com/office/drawing/2014/main" id="{5BAC2033-7CD3-4D74-95E3-F86461AA49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765" name="Group 141">
            <a:extLst>
              <a:ext uri="{FF2B5EF4-FFF2-40B4-BE49-F238E27FC236}">
                <a16:creationId xmlns:a16="http://schemas.microsoft.com/office/drawing/2014/main" id="{AC9AB0BF-53D6-4F13-87F3-754E3A473275}"/>
              </a:ext>
            </a:extLst>
          </p:cNvPr>
          <p:cNvGrpSpPr>
            <a:grpSpLocks/>
          </p:cNvGrpSpPr>
          <p:nvPr/>
        </p:nvGrpSpPr>
        <p:grpSpPr bwMode="auto">
          <a:xfrm>
            <a:off x="647700" y="4683125"/>
            <a:ext cx="425450" cy="819150"/>
            <a:chOff x="4376" y="986"/>
            <a:chExt cx="268" cy="528"/>
          </a:xfrm>
        </p:grpSpPr>
        <p:sp>
          <p:nvSpPr>
            <p:cNvPr id="63579" name="Arc 136">
              <a:extLst>
                <a:ext uri="{FF2B5EF4-FFF2-40B4-BE49-F238E27FC236}">
                  <a16:creationId xmlns:a16="http://schemas.microsoft.com/office/drawing/2014/main" id="{7129BC9B-3E6D-44DB-B5EB-818E8B2224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76" y="986"/>
              <a:ext cx="268" cy="276"/>
            </a:xfrm>
            <a:custGeom>
              <a:avLst/>
              <a:gdLst>
                <a:gd name="T0" fmla="*/ 0 w 21600"/>
                <a:gd name="T1" fmla="*/ 0 h 22580"/>
                <a:gd name="T2" fmla="*/ 0 w 21600"/>
                <a:gd name="T3" fmla="*/ 0 h 22580"/>
                <a:gd name="T4" fmla="*/ 0 w 21600"/>
                <a:gd name="T5" fmla="*/ 0 h 225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258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6"/>
                    <a:pt x="21592" y="22253"/>
                    <a:pt x="21577" y="22579"/>
                  </a:cubicBezTo>
                </a:path>
                <a:path w="21600" h="2258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cubicBezTo>
                    <a:pt x="21600" y="21926"/>
                    <a:pt x="21592" y="22253"/>
                    <a:pt x="21577" y="2257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80" name="Arc 137">
              <a:extLst>
                <a:ext uri="{FF2B5EF4-FFF2-40B4-BE49-F238E27FC236}">
                  <a16:creationId xmlns:a16="http://schemas.microsoft.com/office/drawing/2014/main" id="{BD19DF24-3641-4D0F-BCEF-8B63D7BC8E7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376" y="1250"/>
              <a:ext cx="268" cy="26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762" name="Group 138">
            <a:extLst>
              <a:ext uri="{FF2B5EF4-FFF2-40B4-BE49-F238E27FC236}">
                <a16:creationId xmlns:a16="http://schemas.microsoft.com/office/drawing/2014/main" id="{AE7FA55A-6571-4E8B-A76F-234556D719B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42925" y="5511800"/>
            <a:ext cx="506413" cy="933450"/>
            <a:chOff x="3548" y="1358"/>
            <a:chExt cx="512" cy="1152"/>
          </a:xfrm>
        </p:grpSpPr>
        <p:sp>
          <p:nvSpPr>
            <p:cNvPr id="63577" name="Arc 139">
              <a:extLst>
                <a:ext uri="{FF2B5EF4-FFF2-40B4-BE49-F238E27FC236}">
                  <a16:creationId xmlns:a16="http://schemas.microsoft.com/office/drawing/2014/main" id="{4B9DB037-944F-44BD-819C-04ECD0C59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358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78" name="Arc 140">
              <a:extLst>
                <a:ext uri="{FF2B5EF4-FFF2-40B4-BE49-F238E27FC236}">
                  <a16:creationId xmlns:a16="http://schemas.microsoft.com/office/drawing/2014/main" id="{1BF62070-7A89-443A-ADBB-B7974C6B913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934"/>
              <a:ext cx="512" cy="5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4768" name="Freeform 144">
            <a:extLst>
              <a:ext uri="{FF2B5EF4-FFF2-40B4-BE49-F238E27FC236}">
                <a16:creationId xmlns:a16="http://schemas.microsoft.com/office/drawing/2014/main" id="{C2D84D24-0F61-4592-8B62-3115750DB530}"/>
              </a:ext>
            </a:extLst>
          </p:cNvPr>
          <p:cNvSpPr>
            <a:spLocks/>
          </p:cNvSpPr>
          <p:nvPr/>
        </p:nvSpPr>
        <p:spPr bwMode="auto">
          <a:xfrm>
            <a:off x="1025525" y="4670425"/>
            <a:ext cx="200025" cy="9525"/>
          </a:xfrm>
          <a:custGeom>
            <a:avLst/>
            <a:gdLst>
              <a:gd name="T0" fmla="*/ 0 w 126"/>
              <a:gd name="T1" fmla="*/ 2147483646 h 6"/>
              <a:gd name="T2" fmla="*/ 2147483646 w 126"/>
              <a:gd name="T3" fmla="*/ 0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6" h="6">
                <a:moveTo>
                  <a:pt x="0" y="6"/>
                </a:moveTo>
                <a:lnTo>
                  <a:pt x="126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69" name="Freeform 145">
            <a:extLst>
              <a:ext uri="{FF2B5EF4-FFF2-40B4-BE49-F238E27FC236}">
                <a16:creationId xmlns:a16="http://schemas.microsoft.com/office/drawing/2014/main" id="{5A67DF86-F4CA-4629-9BF8-30BA73121A56}"/>
              </a:ext>
            </a:extLst>
          </p:cNvPr>
          <p:cNvSpPr>
            <a:spLocks/>
          </p:cNvSpPr>
          <p:nvPr/>
        </p:nvSpPr>
        <p:spPr bwMode="auto">
          <a:xfrm>
            <a:off x="1044575" y="6451600"/>
            <a:ext cx="228600" cy="1588"/>
          </a:xfrm>
          <a:custGeom>
            <a:avLst/>
            <a:gdLst>
              <a:gd name="T0" fmla="*/ 0 w 144"/>
              <a:gd name="T1" fmla="*/ 0 h 1"/>
              <a:gd name="T2" fmla="*/ 2147483646 w 14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" h="1">
                <a:moveTo>
                  <a:pt x="0" y="0"/>
                </a:moveTo>
                <a:lnTo>
                  <a:pt x="144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70" name="Freeform 146">
            <a:extLst>
              <a:ext uri="{FF2B5EF4-FFF2-40B4-BE49-F238E27FC236}">
                <a16:creationId xmlns:a16="http://schemas.microsoft.com/office/drawing/2014/main" id="{DA3FAF88-C3B0-4A89-A447-8122140CE68F}"/>
              </a:ext>
            </a:extLst>
          </p:cNvPr>
          <p:cNvSpPr>
            <a:spLocks/>
          </p:cNvSpPr>
          <p:nvPr/>
        </p:nvSpPr>
        <p:spPr bwMode="auto">
          <a:xfrm>
            <a:off x="1025525" y="5499100"/>
            <a:ext cx="209550" cy="9525"/>
          </a:xfrm>
          <a:custGeom>
            <a:avLst/>
            <a:gdLst>
              <a:gd name="T0" fmla="*/ 0 w 132"/>
              <a:gd name="T1" fmla="*/ 0 h 6"/>
              <a:gd name="T2" fmla="*/ 2147483646 w 132"/>
              <a:gd name="T3" fmla="*/ 2147483646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" h="6">
                <a:moveTo>
                  <a:pt x="0" y="0"/>
                </a:moveTo>
                <a:lnTo>
                  <a:pt x="132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73" name="Freeform 149">
            <a:extLst>
              <a:ext uri="{FF2B5EF4-FFF2-40B4-BE49-F238E27FC236}">
                <a16:creationId xmlns:a16="http://schemas.microsoft.com/office/drawing/2014/main" id="{C9533F66-1E9D-4277-95B6-F27197EC87D1}"/>
              </a:ext>
            </a:extLst>
          </p:cNvPr>
          <p:cNvSpPr>
            <a:spLocks/>
          </p:cNvSpPr>
          <p:nvPr/>
        </p:nvSpPr>
        <p:spPr bwMode="auto">
          <a:xfrm flipH="1">
            <a:off x="1206500" y="5499100"/>
            <a:ext cx="209550" cy="9525"/>
          </a:xfrm>
          <a:custGeom>
            <a:avLst/>
            <a:gdLst>
              <a:gd name="T0" fmla="*/ 0 w 132"/>
              <a:gd name="T1" fmla="*/ 0 h 6"/>
              <a:gd name="T2" fmla="*/ 2147483646 w 132"/>
              <a:gd name="T3" fmla="*/ 2147483646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32" h="6">
                <a:moveTo>
                  <a:pt x="0" y="0"/>
                </a:moveTo>
                <a:lnTo>
                  <a:pt x="132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74" name="Freeform 150">
            <a:extLst>
              <a:ext uri="{FF2B5EF4-FFF2-40B4-BE49-F238E27FC236}">
                <a16:creationId xmlns:a16="http://schemas.microsoft.com/office/drawing/2014/main" id="{E8554598-5AEC-406F-AA04-2A73DB02893C}"/>
              </a:ext>
            </a:extLst>
          </p:cNvPr>
          <p:cNvSpPr>
            <a:spLocks/>
          </p:cNvSpPr>
          <p:nvPr/>
        </p:nvSpPr>
        <p:spPr bwMode="auto">
          <a:xfrm flipH="1">
            <a:off x="1225550" y="4670425"/>
            <a:ext cx="200025" cy="9525"/>
          </a:xfrm>
          <a:custGeom>
            <a:avLst/>
            <a:gdLst>
              <a:gd name="T0" fmla="*/ 0 w 126"/>
              <a:gd name="T1" fmla="*/ 2147483646 h 6"/>
              <a:gd name="T2" fmla="*/ 2147483646 w 126"/>
              <a:gd name="T3" fmla="*/ 0 h 6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6" h="6">
                <a:moveTo>
                  <a:pt x="0" y="6"/>
                </a:moveTo>
                <a:lnTo>
                  <a:pt x="126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4776" name="Freeform 152">
            <a:extLst>
              <a:ext uri="{FF2B5EF4-FFF2-40B4-BE49-F238E27FC236}">
                <a16:creationId xmlns:a16="http://schemas.microsoft.com/office/drawing/2014/main" id="{BEC1734F-5C7D-46C9-BD92-D8227056A3B4}"/>
              </a:ext>
            </a:extLst>
          </p:cNvPr>
          <p:cNvSpPr>
            <a:spLocks/>
          </p:cNvSpPr>
          <p:nvPr/>
        </p:nvSpPr>
        <p:spPr bwMode="auto">
          <a:xfrm flipH="1">
            <a:off x="1244600" y="6451600"/>
            <a:ext cx="228600" cy="1588"/>
          </a:xfrm>
          <a:custGeom>
            <a:avLst/>
            <a:gdLst>
              <a:gd name="T0" fmla="*/ 0 w 144"/>
              <a:gd name="T1" fmla="*/ 0 h 1"/>
              <a:gd name="T2" fmla="*/ 2147483646 w 144"/>
              <a:gd name="T3" fmla="*/ 0 h 1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44" h="1">
                <a:moveTo>
                  <a:pt x="0" y="0"/>
                </a:moveTo>
                <a:lnTo>
                  <a:pt x="144" y="0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4880" name="Group 256">
            <a:extLst>
              <a:ext uri="{FF2B5EF4-FFF2-40B4-BE49-F238E27FC236}">
                <a16:creationId xmlns:a16="http://schemas.microsoft.com/office/drawing/2014/main" id="{B8494C9F-9F5A-4670-B618-5343F9870981}"/>
              </a:ext>
            </a:extLst>
          </p:cNvPr>
          <p:cNvGrpSpPr>
            <a:grpSpLocks/>
          </p:cNvGrpSpPr>
          <p:nvPr/>
        </p:nvGrpSpPr>
        <p:grpSpPr bwMode="auto">
          <a:xfrm>
            <a:off x="3476625" y="4646613"/>
            <a:ext cx="563563" cy="1789112"/>
            <a:chOff x="2190" y="2927"/>
            <a:chExt cx="355" cy="1127"/>
          </a:xfrm>
        </p:grpSpPr>
        <p:sp>
          <p:nvSpPr>
            <p:cNvPr id="63575" name="Arc 153">
              <a:extLst>
                <a:ext uri="{FF2B5EF4-FFF2-40B4-BE49-F238E27FC236}">
                  <a16:creationId xmlns:a16="http://schemas.microsoft.com/office/drawing/2014/main" id="{5BE11059-13BA-43CB-8463-52DFDA20369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93" y="3492"/>
              <a:ext cx="352" cy="56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76" name="Arc 154">
              <a:extLst>
                <a:ext uri="{FF2B5EF4-FFF2-40B4-BE49-F238E27FC236}">
                  <a16:creationId xmlns:a16="http://schemas.microsoft.com/office/drawing/2014/main" id="{D5814C95-37F3-4F27-AE38-3AB8FF959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" y="2927"/>
              <a:ext cx="35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879" name="Group 255">
            <a:extLst>
              <a:ext uri="{FF2B5EF4-FFF2-40B4-BE49-F238E27FC236}">
                <a16:creationId xmlns:a16="http://schemas.microsoft.com/office/drawing/2014/main" id="{C9CD7BE0-A0BA-4331-A2B0-7285038A3002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5148263"/>
            <a:ext cx="1282700" cy="573087"/>
            <a:chOff x="1704" y="3243"/>
            <a:chExt cx="808" cy="361"/>
          </a:xfrm>
        </p:grpSpPr>
        <p:sp>
          <p:nvSpPr>
            <p:cNvPr id="63572" name="Arc 157">
              <a:extLst>
                <a:ext uri="{FF2B5EF4-FFF2-40B4-BE49-F238E27FC236}">
                  <a16:creationId xmlns:a16="http://schemas.microsoft.com/office/drawing/2014/main" id="{64098FFE-1B56-4B79-84A9-F66BC9B52BF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184" y="3243"/>
              <a:ext cx="328" cy="355"/>
            </a:xfrm>
            <a:custGeom>
              <a:avLst/>
              <a:gdLst>
                <a:gd name="T0" fmla="*/ 0 w 21581"/>
                <a:gd name="T1" fmla="*/ 0 h 21600"/>
                <a:gd name="T2" fmla="*/ 0 w 21581"/>
                <a:gd name="T3" fmla="*/ 0 h 21600"/>
                <a:gd name="T4" fmla="*/ 0 w 2158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81" h="21600" fill="none" extrusionOk="0">
                  <a:moveTo>
                    <a:pt x="-1" y="0"/>
                  </a:moveTo>
                  <a:cubicBezTo>
                    <a:pt x="11575" y="0"/>
                    <a:pt x="21092" y="9124"/>
                    <a:pt x="21580" y="20689"/>
                  </a:cubicBezTo>
                </a:path>
                <a:path w="21581" h="21600" stroke="0" extrusionOk="0">
                  <a:moveTo>
                    <a:pt x="-1" y="0"/>
                  </a:moveTo>
                  <a:cubicBezTo>
                    <a:pt x="11575" y="0"/>
                    <a:pt x="21092" y="9124"/>
                    <a:pt x="21580" y="20689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73" name="Arc 156">
              <a:extLst>
                <a:ext uri="{FF2B5EF4-FFF2-40B4-BE49-F238E27FC236}">
                  <a16:creationId xmlns:a16="http://schemas.microsoft.com/office/drawing/2014/main" id="{1DEE0C38-0416-4880-A60C-664096DE7CF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04" y="3264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74" name="Freeform 158">
              <a:extLst>
                <a:ext uri="{FF2B5EF4-FFF2-40B4-BE49-F238E27FC236}">
                  <a16:creationId xmlns:a16="http://schemas.microsoft.com/office/drawing/2014/main" id="{7C3B8E64-9DB3-43F9-9D53-7FC573AD7A5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30" y="3598"/>
              <a:ext cx="166" cy="6"/>
            </a:xfrm>
            <a:custGeom>
              <a:avLst/>
              <a:gdLst>
                <a:gd name="T0" fmla="*/ 162 w 168"/>
                <a:gd name="T1" fmla="*/ 0 h 6"/>
                <a:gd name="T2" fmla="*/ 75 w 168"/>
                <a:gd name="T3" fmla="*/ 0 h 6"/>
                <a:gd name="T4" fmla="*/ 0 w 168"/>
                <a:gd name="T5" fmla="*/ 6 h 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6">
                  <a:moveTo>
                    <a:pt x="168" y="0"/>
                  </a:moveTo>
                  <a:lnTo>
                    <a:pt x="78" y="0"/>
                  </a:lnTo>
                  <a:lnTo>
                    <a:pt x="0" y="6"/>
                  </a:ln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876" name="Group 252">
            <a:extLst>
              <a:ext uri="{FF2B5EF4-FFF2-40B4-BE49-F238E27FC236}">
                <a16:creationId xmlns:a16="http://schemas.microsoft.com/office/drawing/2014/main" id="{BCCD3805-5965-40AA-8986-5C0861405C31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4641850"/>
            <a:ext cx="776288" cy="544513"/>
            <a:chOff x="1704" y="2924"/>
            <a:chExt cx="489" cy="343"/>
          </a:xfrm>
        </p:grpSpPr>
        <p:sp>
          <p:nvSpPr>
            <p:cNvPr id="63570" name="Arc 155">
              <a:extLst>
                <a:ext uri="{FF2B5EF4-FFF2-40B4-BE49-F238E27FC236}">
                  <a16:creationId xmlns:a16="http://schemas.microsoft.com/office/drawing/2014/main" id="{B745F495-8F18-4164-BE5F-EE3BEEE714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04" y="2927"/>
              <a:ext cx="329" cy="3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71" name="Freeform 159">
              <a:extLst>
                <a:ext uri="{FF2B5EF4-FFF2-40B4-BE49-F238E27FC236}">
                  <a16:creationId xmlns:a16="http://schemas.microsoft.com/office/drawing/2014/main" id="{0573322D-DF84-4417-8983-4CEA6C3FFB7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027" y="2924"/>
              <a:ext cx="166" cy="3"/>
            </a:xfrm>
            <a:custGeom>
              <a:avLst/>
              <a:gdLst>
                <a:gd name="T0" fmla="*/ 0 w 168"/>
                <a:gd name="T1" fmla="*/ 0 h 3"/>
                <a:gd name="T2" fmla="*/ 78 w 168"/>
                <a:gd name="T3" fmla="*/ 3 h 3"/>
                <a:gd name="T4" fmla="*/ 162 w 168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68" h="3">
                  <a:moveTo>
                    <a:pt x="0" y="0"/>
                  </a:moveTo>
                  <a:lnTo>
                    <a:pt x="81" y="3"/>
                  </a:lnTo>
                  <a:lnTo>
                    <a:pt x="168" y="0"/>
                  </a:ln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784" name="Arc 160">
            <a:extLst>
              <a:ext uri="{FF2B5EF4-FFF2-40B4-BE49-F238E27FC236}">
                <a16:creationId xmlns:a16="http://schemas.microsoft.com/office/drawing/2014/main" id="{51B0EFF1-AD0D-4ED2-B777-8AB367A4989A}"/>
              </a:ext>
            </a:extLst>
          </p:cNvPr>
          <p:cNvSpPr>
            <a:spLocks/>
          </p:cNvSpPr>
          <p:nvPr/>
        </p:nvSpPr>
        <p:spPr bwMode="auto">
          <a:xfrm flipH="1" flipV="1">
            <a:off x="2778125" y="5905500"/>
            <a:ext cx="481013" cy="530225"/>
          </a:xfrm>
          <a:custGeom>
            <a:avLst/>
            <a:gdLst>
              <a:gd name="T0" fmla="*/ 0 w 19896"/>
              <a:gd name="T1" fmla="*/ 0 h 21600"/>
              <a:gd name="T2" fmla="*/ 281150527 w 19896"/>
              <a:gd name="T3" fmla="*/ 195103137 h 21600"/>
              <a:gd name="T4" fmla="*/ 0 w 19896"/>
              <a:gd name="T5" fmla="*/ 319501655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896" h="21600" fill="none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</a:path>
              <a:path w="19896" h="21600" stroke="0" extrusionOk="0">
                <a:moveTo>
                  <a:pt x="-1" y="0"/>
                </a:moveTo>
                <a:cubicBezTo>
                  <a:pt x="8679" y="0"/>
                  <a:pt x="16516" y="5195"/>
                  <a:pt x="19895" y="1319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785" name="Freeform 161">
            <a:extLst>
              <a:ext uri="{FF2B5EF4-FFF2-40B4-BE49-F238E27FC236}">
                <a16:creationId xmlns:a16="http://schemas.microsoft.com/office/drawing/2014/main" id="{4E0DAE4F-0658-40E5-A4EC-940B16DE895B}"/>
              </a:ext>
            </a:extLst>
          </p:cNvPr>
          <p:cNvSpPr>
            <a:spLocks/>
          </p:cNvSpPr>
          <p:nvPr/>
        </p:nvSpPr>
        <p:spPr bwMode="auto">
          <a:xfrm flipH="1" flipV="1">
            <a:off x="3241675" y="6435725"/>
            <a:ext cx="271463" cy="9525"/>
          </a:xfrm>
          <a:custGeom>
            <a:avLst/>
            <a:gdLst>
              <a:gd name="T0" fmla="*/ 2147483646 w 174"/>
              <a:gd name="T1" fmla="*/ 2147483646 h 6"/>
              <a:gd name="T2" fmla="*/ 2147483646 w 174"/>
              <a:gd name="T3" fmla="*/ 0 h 6"/>
              <a:gd name="T4" fmla="*/ 0 w 174"/>
              <a:gd name="T5" fmla="*/ 2147483646 h 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74" h="6">
                <a:moveTo>
                  <a:pt x="174" y="6"/>
                </a:moveTo>
                <a:lnTo>
                  <a:pt x="90" y="0"/>
                </a:lnTo>
                <a:lnTo>
                  <a:pt x="0" y="6"/>
                </a:lnTo>
              </a:path>
            </a:pathLst>
          </a:custGeom>
          <a:noFill/>
          <a:ln w="76200" cmpd="sng">
            <a:solidFill>
              <a:schemeClr val="accent2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519" name="Rectangle 169">
            <a:extLst>
              <a:ext uri="{FF2B5EF4-FFF2-40B4-BE49-F238E27FC236}">
                <a16:creationId xmlns:a16="http://schemas.microsoft.com/office/drawing/2014/main" id="{750DC2ED-429D-4849-A46A-175967193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8500" y="0"/>
            <a:ext cx="7772400" cy="1143000"/>
          </a:xfrm>
          <a:noFill/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ea typeface="Angsana New" panose="02020603050405020304" pitchFamily="18" charset="-34"/>
              </a:rPr>
              <a:t>Stroke Sequence</a:t>
            </a:r>
          </a:p>
        </p:txBody>
      </p:sp>
      <p:sp>
        <p:nvSpPr>
          <p:cNvPr id="154794" name="Text Box 170">
            <a:extLst>
              <a:ext uri="{FF2B5EF4-FFF2-40B4-BE49-F238E27FC236}">
                <a16:creationId xmlns:a16="http://schemas.microsoft.com/office/drawing/2014/main" id="{94B696A2-FB44-4FD0-B3A4-EF99B4CD8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01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S</a:t>
            </a:r>
          </a:p>
        </p:txBody>
      </p:sp>
      <p:grpSp>
        <p:nvGrpSpPr>
          <p:cNvPr id="154795" name="Group 171">
            <a:extLst>
              <a:ext uri="{FF2B5EF4-FFF2-40B4-BE49-F238E27FC236}">
                <a16:creationId xmlns:a16="http://schemas.microsoft.com/office/drawing/2014/main" id="{7AA1CC06-5106-40EA-A1F9-37349A9F9B85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97050"/>
            <a:ext cx="1828800" cy="1836738"/>
            <a:chOff x="294" y="1068"/>
            <a:chExt cx="2305" cy="2310"/>
          </a:xfrm>
        </p:grpSpPr>
        <p:sp>
          <p:nvSpPr>
            <p:cNvPr id="63563" name="Rectangle 172">
              <a:extLst>
                <a:ext uri="{FF2B5EF4-FFF2-40B4-BE49-F238E27FC236}">
                  <a16:creationId xmlns:a16="http://schemas.microsoft.com/office/drawing/2014/main" id="{78E31319-B1B8-4B4C-8529-B90A454A6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64" name="Line 173">
              <a:extLst>
                <a:ext uri="{FF2B5EF4-FFF2-40B4-BE49-F238E27FC236}">
                  <a16:creationId xmlns:a16="http://schemas.microsoft.com/office/drawing/2014/main" id="{A9EA0575-6F5B-4594-8FF1-C6905049BF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5" name="Line 174">
              <a:extLst>
                <a:ext uri="{FF2B5EF4-FFF2-40B4-BE49-F238E27FC236}">
                  <a16:creationId xmlns:a16="http://schemas.microsoft.com/office/drawing/2014/main" id="{7AE573F9-D4E5-47F8-B05F-83B4BD7B2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6" name="Line 175">
              <a:extLst>
                <a:ext uri="{FF2B5EF4-FFF2-40B4-BE49-F238E27FC236}">
                  <a16:creationId xmlns:a16="http://schemas.microsoft.com/office/drawing/2014/main" id="{FF2F9550-9FDB-4394-AB21-74C184ED4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7" name="Line 176">
              <a:extLst>
                <a:ext uri="{FF2B5EF4-FFF2-40B4-BE49-F238E27FC236}">
                  <a16:creationId xmlns:a16="http://schemas.microsoft.com/office/drawing/2014/main" id="{FBCD1BB0-A96D-4D61-A289-00E2D8601F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8" name="Line 177">
              <a:extLst>
                <a:ext uri="{FF2B5EF4-FFF2-40B4-BE49-F238E27FC236}">
                  <a16:creationId xmlns:a16="http://schemas.microsoft.com/office/drawing/2014/main" id="{85DFAF4B-471D-48F0-A84C-5D6126182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9" name="Line 178">
              <a:extLst>
                <a:ext uri="{FF2B5EF4-FFF2-40B4-BE49-F238E27FC236}">
                  <a16:creationId xmlns:a16="http://schemas.microsoft.com/office/drawing/2014/main" id="{4ECEF880-6581-4797-B18E-63ACBD152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803" name="Text Box 179">
            <a:extLst>
              <a:ext uri="{FF2B5EF4-FFF2-40B4-BE49-F238E27FC236}">
                <a16:creationId xmlns:a16="http://schemas.microsoft.com/office/drawing/2014/main" id="{1BC9E53F-19DB-4F07-8B45-AE930BFFF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9921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3</a:t>
            </a:r>
            <a:endParaRPr lang="th-TH" altLang="en-US" sz="4000">
              <a:solidFill>
                <a:schemeClr val="bg1"/>
              </a:solidFill>
              <a:latin typeface="Swis721 LtEx BT" pitchFamily="34" charset="0"/>
            </a:endParaRPr>
          </a:p>
        </p:txBody>
      </p:sp>
      <p:grpSp>
        <p:nvGrpSpPr>
          <p:cNvPr id="154804" name="Group 180">
            <a:extLst>
              <a:ext uri="{FF2B5EF4-FFF2-40B4-BE49-F238E27FC236}">
                <a16:creationId xmlns:a16="http://schemas.microsoft.com/office/drawing/2014/main" id="{C75108B8-CF98-470D-8A91-E6CAE08114FA}"/>
              </a:ext>
            </a:extLst>
          </p:cNvPr>
          <p:cNvGrpSpPr>
            <a:grpSpLocks/>
          </p:cNvGrpSpPr>
          <p:nvPr/>
        </p:nvGrpSpPr>
        <p:grpSpPr bwMode="auto">
          <a:xfrm>
            <a:off x="4772025" y="1771650"/>
            <a:ext cx="1828800" cy="1836738"/>
            <a:chOff x="294" y="1068"/>
            <a:chExt cx="2305" cy="2310"/>
          </a:xfrm>
        </p:grpSpPr>
        <p:sp>
          <p:nvSpPr>
            <p:cNvPr id="63556" name="Rectangle 181">
              <a:extLst>
                <a:ext uri="{FF2B5EF4-FFF2-40B4-BE49-F238E27FC236}">
                  <a16:creationId xmlns:a16="http://schemas.microsoft.com/office/drawing/2014/main" id="{5D857CA7-2044-4E72-925B-20D5422A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3557" name="Line 182">
              <a:extLst>
                <a:ext uri="{FF2B5EF4-FFF2-40B4-BE49-F238E27FC236}">
                  <a16:creationId xmlns:a16="http://schemas.microsoft.com/office/drawing/2014/main" id="{0CD0822E-62E2-4797-B205-4F1663628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58" name="Line 183">
              <a:extLst>
                <a:ext uri="{FF2B5EF4-FFF2-40B4-BE49-F238E27FC236}">
                  <a16:creationId xmlns:a16="http://schemas.microsoft.com/office/drawing/2014/main" id="{87EBBC98-CDA4-440E-9AC4-44922D03D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59" name="Line 184">
              <a:extLst>
                <a:ext uri="{FF2B5EF4-FFF2-40B4-BE49-F238E27FC236}">
                  <a16:creationId xmlns:a16="http://schemas.microsoft.com/office/drawing/2014/main" id="{9BB050A7-F866-4F6B-9A01-72E46E320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0" name="Line 185">
              <a:extLst>
                <a:ext uri="{FF2B5EF4-FFF2-40B4-BE49-F238E27FC236}">
                  <a16:creationId xmlns:a16="http://schemas.microsoft.com/office/drawing/2014/main" id="{B6C8B90E-B505-485F-BB8B-D87177E13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1" name="Line 186">
              <a:extLst>
                <a:ext uri="{FF2B5EF4-FFF2-40B4-BE49-F238E27FC236}">
                  <a16:creationId xmlns:a16="http://schemas.microsoft.com/office/drawing/2014/main" id="{81BEC6EC-3E4D-4B65-BCC9-4834333C5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62" name="Line 187">
              <a:extLst>
                <a:ext uri="{FF2B5EF4-FFF2-40B4-BE49-F238E27FC236}">
                  <a16:creationId xmlns:a16="http://schemas.microsoft.com/office/drawing/2014/main" id="{C71E86A3-186C-4802-859C-83B06F9A5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814" name="Arc 190">
            <a:extLst>
              <a:ext uri="{FF2B5EF4-FFF2-40B4-BE49-F238E27FC236}">
                <a16:creationId xmlns:a16="http://schemas.microsoft.com/office/drawing/2014/main" id="{8D61A001-793C-4397-89B6-91420037468D}"/>
              </a:ext>
            </a:extLst>
          </p:cNvPr>
          <p:cNvSpPr>
            <a:spLocks/>
          </p:cNvSpPr>
          <p:nvPr/>
        </p:nvSpPr>
        <p:spPr bwMode="auto">
          <a:xfrm>
            <a:off x="1219200" y="1803400"/>
            <a:ext cx="635000" cy="457200"/>
          </a:xfrm>
          <a:custGeom>
            <a:avLst/>
            <a:gdLst>
              <a:gd name="T0" fmla="*/ 0 w 21600"/>
              <a:gd name="T1" fmla="*/ 0 h 21600"/>
              <a:gd name="T2" fmla="*/ 548799456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817" name="Arc 193">
            <a:extLst>
              <a:ext uri="{FF2B5EF4-FFF2-40B4-BE49-F238E27FC236}">
                <a16:creationId xmlns:a16="http://schemas.microsoft.com/office/drawing/2014/main" id="{16343E6D-A872-4577-B67D-5F05F342A252}"/>
              </a:ext>
            </a:extLst>
          </p:cNvPr>
          <p:cNvSpPr>
            <a:spLocks/>
          </p:cNvSpPr>
          <p:nvPr/>
        </p:nvSpPr>
        <p:spPr bwMode="auto">
          <a:xfrm flipH="1" flipV="1">
            <a:off x="533400" y="3111500"/>
            <a:ext cx="723900" cy="495300"/>
          </a:xfrm>
          <a:custGeom>
            <a:avLst/>
            <a:gdLst>
              <a:gd name="T0" fmla="*/ 0 w 21600"/>
              <a:gd name="T1" fmla="*/ 0 h 21600"/>
              <a:gd name="T2" fmla="*/ 813070538 w 21600"/>
              <a:gd name="T3" fmla="*/ 260433876 h 21600"/>
              <a:gd name="T4" fmla="*/ 0 w 21600"/>
              <a:gd name="T5" fmla="*/ 26043387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818" name="Arc 194">
            <a:extLst>
              <a:ext uri="{FF2B5EF4-FFF2-40B4-BE49-F238E27FC236}">
                <a16:creationId xmlns:a16="http://schemas.microsoft.com/office/drawing/2014/main" id="{49EB4FFB-2BCB-49D2-96DC-A464988BFC71}"/>
              </a:ext>
            </a:extLst>
          </p:cNvPr>
          <p:cNvSpPr>
            <a:spLocks/>
          </p:cNvSpPr>
          <p:nvPr/>
        </p:nvSpPr>
        <p:spPr bwMode="auto">
          <a:xfrm flipV="1">
            <a:off x="1231900" y="3111500"/>
            <a:ext cx="723900" cy="495300"/>
          </a:xfrm>
          <a:custGeom>
            <a:avLst/>
            <a:gdLst>
              <a:gd name="T0" fmla="*/ 0 w 21600"/>
              <a:gd name="T1" fmla="*/ 0 h 21600"/>
              <a:gd name="T2" fmla="*/ 813070538 w 21600"/>
              <a:gd name="T3" fmla="*/ 260433876 h 21600"/>
              <a:gd name="T4" fmla="*/ 0 w 21600"/>
              <a:gd name="T5" fmla="*/ 26043387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54870" name="Group 246">
            <a:extLst>
              <a:ext uri="{FF2B5EF4-FFF2-40B4-BE49-F238E27FC236}">
                <a16:creationId xmlns:a16="http://schemas.microsoft.com/office/drawing/2014/main" id="{A8F69A0F-8A64-469F-9C86-26FEFFFB441B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2247900"/>
            <a:ext cx="1441450" cy="869950"/>
            <a:chOff x="320" y="1416"/>
            <a:chExt cx="908" cy="548"/>
          </a:xfrm>
        </p:grpSpPr>
        <p:sp>
          <p:nvSpPr>
            <p:cNvPr id="63553" name="Arc 191">
              <a:extLst>
                <a:ext uri="{FF2B5EF4-FFF2-40B4-BE49-F238E27FC236}">
                  <a16:creationId xmlns:a16="http://schemas.microsoft.com/office/drawing/2014/main" id="{B6480B74-8E55-469D-8B6D-46E38DB105E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20" y="1416"/>
              <a:ext cx="296" cy="220"/>
            </a:xfrm>
            <a:custGeom>
              <a:avLst/>
              <a:gdLst>
                <a:gd name="T0" fmla="*/ 0 w 21600"/>
                <a:gd name="T1" fmla="*/ 0 h 21249"/>
                <a:gd name="T2" fmla="*/ 0 w 21600"/>
                <a:gd name="T3" fmla="*/ 0 h 21249"/>
                <a:gd name="T4" fmla="*/ 0 w 21600"/>
                <a:gd name="T5" fmla="*/ 0 h 212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49" fill="none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</a:path>
                <a:path w="21600" h="21249" stroke="0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  <a:lnTo>
                    <a:pt x="0" y="21249"/>
                  </a:lnTo>
                  <a:lnTo>
                    <a:pt x="3880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54" name="Arc 195">
              <a:extLst>
                <a:ext uri="{FF2B5EF4-FFF2-40B4-BE49-F238E27FC236}">
                  <a16:creationId xmlns:a16="http://schemas.microsoft.com/office/drawing/2014/main" id="{C95722F1-485F-4B86-A063-826AC3BCD6B5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944" y="1680"/>
              <a:ext cx="28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55" name="Freeform 196">
              <a:extLst>
                <a:ext uri="{FF2B5EF4-FFF2-40B4-BE49-F238E27FC236}">
                  <a16:creationId xmlns:a16="http://schemas.microsoft.com/office/drawing/2014/main" id="{7B2FABC1-16F7-44DA-A07A-8FE478D5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" y="1632"/>
              <a:ext cx="408" cy="48"/>
            </a:xfrm>
            <a:custGeom>
              <a:avLst/>
              <a:gdLst>
                <a:gd name="T0" fmla="*/ 0 w 408"/>
                <a:gd name="T1" fmla="*/ 0 h 48"/>
                <a:gd name="T2" fmla="*/ 224 w 408"/>
                <a:gd name="T3" fmla="*/ 32 h 48"/>
                <a:gd name="T4" fmla="*/ 408 w 408"/>
                <a:gd name="T5" fmla="*/ 48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48">
                  <a:moveTo>
                    <a:pt x="0" y="0"/>
                  </a:moveTo>
                  <a:cubicBezTo>
                    <a:pt x="78" y="12"/>
                    <a:pt x="156" y="24"/>
                    <a:pt x="224" y="32"/>
                  </a:cubicBezTo>
                  <a:cubicBezTo>
                    <a:pt x="292" y="40"/>
                    <a:pt x="350" y="44"/>
                    <a:pt x="408" y="48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869" name="Group 245">
            <a:extLst>
              <a:ext uri="{FF2B5EF4-FFF2-40B4-BE49-F238E27FC236}">
                <a16:creationId xmlns:a16="http://schemas.microsoft.com/office/drawing/2014/main" id="{39FA5BEB-6E1D-4354-83E6-445E8DF22E21}"/>
              </a:ext>
            </a:extLst>
          </p:cNvPr>
          <p:cNvGrpSpPr>
            <a:grpSpLocks/>
          </p:cNvGrpSpPr>
          <p:nvPr/>
        </p:nvGrpSpPr>
        <p:grpSpPr bwMode="auto">
          <a:xfrm>
            <a:off x="508000" y="1795463"/>
            <a:ext cx="736600" cy="465137"/>
            <a:chOff x="320" y="1131"/>
            <a:chExt cx="464" cy="293"/>
          </a:xfrm>
        </p:grpSpPr>
        <p:sp>
          <p:nvSpPr>
            <p:cNvPr id="63551" name="Arc 189">
              <a:extLst>
                <a:ext uri="{FF2B5EF4-FFF2-40B4-BE49-F238E27FC236}">
                  <a16:creationId xmlns:a16="http://schemas.microsoft.com/office/drawing/2014/main" id="{3C88ECFF-E4B3-4C4F-8009-11D7DB9257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0" y="1154"/>
              <a:ext cx="280" cy="270"/>
            </a:xfrm>
            <a:custGeom>
              <a:avLst/>
              <a:gdLst>
                <a:gd name="T0" fmla="*/ 0 w 21600"/>
                <a:gd name="T1" fmla="*/ 0 h 20882"/>
                <a:gd name="T2" fmla="*/ 0 w 21600"/>
                <a:gd name="T3" fmla="*/ 0 h 20882"/>
                <a:gd name="T4" fmla="*/ 0 w 21600"/>
                <a:gd name="T5" fmla="*/ 0 h 208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0882" fill="none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</a:path>
                <a:path w="21600" h="20882" stroke="0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  <a:lnTo>
                    <a:pt x="0" y="20882"/>
                  </a:lnTo>
                  <a:lnTo>
                    <a:pt x="5522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52" name="Freeform 197">
              <a:extLst>
                <a:ext uri="{FF2B5EF4-FFF2-40B4-BE49-F238E27FC236}">
                  <a16:creationId xmlns:a16="http://schemas.microsoft.com/office/drawing/2014/main" id="{AE3C1FA8-0ABB-4C55-AAC2-99E4CE418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" y="1131"/>
              <a:ext cx="272" cy="29"/>
            </a:xfrm>
            <a:custGeom>
              <a:avLst/>
              <a:gdLst>
                <a:gd name="T0" fmla="*/ 272 w 272"/>
                <a:gd name="T1" fmla="*/ 2 h 37"/>
                <a:gd name="T2" fmla="*/ 112 w 272"/>
                <a:gd name="T3" fmla="*/ 2 h 37"/>
                <a:gd name="T4" fmla="*/ 0 w 272"/>
                <a:gd name="T5" fmla="*/ 18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37">
                  <a:moveTo>
                    <a:pt x="272" y="5"/>
                  </a:moveTo>
                  <a:cubicBezTo>
                    <a:pt x="245" y="5"/>
                    <a:pt x="157" y="0"/>
                    <a:pt x="112" y="5"/>
                  </a:cubicBezTo>
                  <a:cubicBezTo>
                    <a:pt x="67" y="10"/>
                    <a:pt x="23" y="30"/>
                    <a:pt x="0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4823" name="Arc 199">
            <a:extLst>
              <a:ext uri="{FF2B5EF4-FFF2-40B4-BE49-F238E27FC236}">
                <a16:creationId xmlns:a16="http://schemas.microsoft.com/office/drawing/2014/main" id="{85EFDF3C-00C1-423D-934F-B76B2B298A28}"/>
              </a:ext>
            </a:extLst>
          </p:cNvPr>
          <p:cNvSpPr>
            <a:spLocks/>
          </p:cNvSpPr>
          <p:nvPr/>
        </p:nvSpPr>
        <p:spPr bwMode="auto">
          <a:xfrm flipH="1">
            <a:off x="4776788" y="1906588"/>
            <a:ext cx="390525" cy="406400"/>
          </a:xfrm>
          <a:custGeom>
            <a:avLst/>
            <a:gdLst>
              <a:gd name="T0" fmla="*/ 60069037 w 21600"/>
              <a:gd name="T1" fmla="*/ 0 h 19059"/>
              <a:gd name="T2" fmla="*/ 127655354 w 21600"/>
              <a:gd name="T3" fmla="*/ 184782525 h 19059"/>
              <a:gd name="T4" fmla="*/ 0 w 21600"/>
              <a:gd name="T5" fmla="*/ 184782525 h 1905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9059" fill="none" extrusionOk="0">
                <a:moveTo>
                  <a:pt x="10164" y="-1"/>
                </a:moveTo>
                <a:cubicBezTo>
                  <a:pt x="17203" y="3753"/>
                  <a:pt x="21600" y="11081"/>
                  <a:pt x="21600" y="19059"/>
                </a:cubicBezTo>
              </a:path>
              <a:path w="21600" h="19059" stroke="0" extrusionOk="0">
                <a:moveTo>
                  <a:pt x="10164" y="-1"/>
                </a:moveTo>
                <a:cubicBezTo>
                  <a:pt x="17203" y="3753"/>
                  <a:pt x="21600" y="11081"/>
                  <a:pt x="21600" y="19059"/>
                </a:cubicBezTo>
                <a:lnTo>
                  <a:pt x="0" y="19059"/>
                </a:lnTo>
                <a:lnTo>
                  <a:pt x="10164" y="-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825" name="Arc 201">
            <a:extLst>
              <a:ext uri="{FF2B5EF4-FFF2-40B4-BE49-F238E27FC236}">
                <a16:creationId xmlns:a16="http://schemas.microsoft.com/office/drawing/2014/main" id="{63829CDD-7C3F-41F0-80C7-3BD1DDB40830}"/>
              </a:ext>
            </a:extLst>
          </p:cNvPr>
          <p:cNvSpPr>
            <a:spLocks/>
          </p:cNvSpPr>
          <p:nvPr/>
        </p:nvSpPr>
        <p:spPr bwMode="auto">
          <a:xfrm flipV="1">
            <a:off x="5441950" y="3106738"/>
            <a:ext cx="668338" cy="474662"/>
          </a:xfrm>
          <a:custGeom>
            <a:avLst/>
            <a:gdLst>
              <a:gd name="T0" fmla="*/ 0 w 21600"/>
              <a:gd name="T1" fmla="*/ 0 h 21600"/>
              <a:gd name="T2" fmla="*/ 639854115 w 21600"/>
              <a:gd name="T3" fmla="*/ 229216499 h 21600"/>
              <a:gd name="T4" fmla="*/ 0 w 21600"/>
              <a:gd name="T5" fmla="*/ 22921649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826" name="Arc 202">
            <a:extLst>
              <a:ext uri="{FF2B5EF4-FFF2-40B4-BE49-F238E27FC236}">
                <a16:creationId xmlns:a16="http://schemas.microsoft.com/office/drawing/2014/main" id="{FCE71986-E7C2-4BC2-A464-5428FEE78E27}"/>
              </a:ext>
            </a:extLst>
          </p:cNvPr>
          <p:cNvSpPr>
            <a:spLocks/>
          </p:cNvSpPr>
          <p:nvPr/>
        </p:nvSpPr>
        <p:spPr bwMode="auto">
          <a:xfrm>
            <a:off x="5454650" y="2632075"/>
            <a:ext cx="655638" cy="474663"/>
          </a:xfrm>
          <a:custGeom>
            <a:avLst/>
            <a:gdLst>
              <a:gd name="T0" fmla="*/ 0 w 21600"/>
              <a:gd name="T1" fmla="*/ 0 h 21600"/>
              <a:gd name="T2" fmla="*/ 604066638 w 21600"/>
              <a:gd name="T3" fmla="*/ 229217949 h 21600"/>
              <a:gd name="T4" fmla="*/ 0 w 21600"/>
              <a:gd name="T5" fmla="*/ 229217949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4827" name="Arc 203">
            <a:extLst>
              <a:ext uri="{FF2B5EF4-FFF2-40B4-BE49-F238E27FC236}">
                <a16:creationId xmlns:a16="http://schemas.microsoft.com/office/drawing/2014/main" id="{71FE8BC2-CB0C-47FC-A522-4EEFAE122AD9}"/>
              </a:ext>
            </a:extLst>
          </p:cNvPr>
          <p:cNvSpPr>
            <a:spLocks/>
          </p:cNvSpPr>
          <p:nvPr/>
        </p:nvSpPr>
        <p:spPr bwMode="auto">
          <a:xfrm flipH="1" flipV="1">
            <a:off x="4775200" y="2973388"/>
            <a:ext cx="671513" cy="611187"/>
          </a:xfrm>
          <a:custGeom>
            <a:avLst/>
            <a:gdLst>
              <a:gd name="T0" fmla="*/ 0 w 23351"/>
              <a:gd name="T1" fmla="*/ 1608497 h 21600"/>
              <a:gd name="T2" fmla="*/ 555331502 w 23351"/>
              <a:gd name="T3" fmla="*/ 489344636 h 21600"/>
              <a:gd name="T4" fmla="*/ 41642031 w 23351"/>
              <a:gd name="T5" fmla="*/ 489344636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351" h="21600" fill="none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</a:path>
              <a:path w="23351" h="21600" stroke="0" extrusionOk="0">
                <a:moveTo>
                  <a:pt x="0" y="71"/>
                </a:moveTo>
                <a:cubicBezTo>
                  <a:pt x="582" y="23"/>
                  <a:pt x="1166" y="0"/>
                  <a:pt x="1751" y="0"/>
                </a:cubicBezTo>
                <a:cubicBezTo>
                  <a:pt x="13680" y="0"/>
                  <a:pt x="23351" y="9670"/>
                  <a:pt x="23351" y="21600"/>
                </a:cubicBezTo>
                <a:lnTo>
                  <a:pt x="1751" y="21600"/>
                </a:lnTo>
                <a:lnTo>
                  <a:pt x="0" y="71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54868" name="Group 244">
            <a:extLst>
              <a:ext uri="{FF2B5EF4-FFF2-40B4-BE49-F238E27FC236}">
                <a16:creationId xmlns:a16="http://schemas.microsoft.com/office/drawing/2014/main" id="{7AD99EF3-1DE4-40F8-90EA-2005AB33F978}"/>
              </a:ext>
            </a:extLst>
          </p:cNvPr>
          <p:cNvGrpSpPr>
            <a:grpSpLocks/>
          </p:cNvGrpSpPr>
          <p:nvPr/>
        </p:nvGrpSpPr>
        <p:grpSpPr bwMode="auto">
          <a:xfrm>
            <a:off x="5387975" y="2190750"/>
            <a:ext cx="658813" cy="447675"/>
            <a:chOff x="3394" y="1380"/>
            <a:chExt cx="415" cy="282"/>
          </a:xfrm>
        </p:grpSpPr>
        <p:sp>
          <p:nvSpPr>
            <p:cNvPr id="63549" name="Arc 204">
              <a:extLst>
                <a:ext uri="{FF2B5EF4-FFF2-40B4-BE49-F238E27FC236}">
                  <a16:creationId xmlns:a16="http://schemas.microsoft.com/office/drawing/2014/main" id="{914202C1-2C42-4C1A-9D8D-A2E57D76862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3548" y="1380"/>
              <a:ext cx="261" cy="27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50" name="Line 205">
              <a:extLst>
                <a:ext uri="{FF2B5EF4-FFF2-40B4-BE49-F238E27FC236}">
                  <a16:creationId xmlns:a16="http://schemas.microsoft.com/office/drawing/2014/main" id="{2CC8F0BF-8806-4326-AE63-106CDC3331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94" y="1662"/>
              <a:ext cx="158" cy="0"/>
            </a:xfrm>
            <a:prstGeom prst="line">
              <a:avLst/>
            </a:pr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875" name="Group 251">
            <a:extLst>
              <a:ext uri="{FF2B5EF4-FFF2-40B4-BE49-F238E27FC236}">
                <a16:creationId xmlns:a16="http://schemas.microsoft.com/office/drawing/2014/main" id="{1D326707-3B71-40F7-BF7E-E45A88097C39}"/>
              </a:ext>
            </a:extLst>
          </p:cNvPr>
          <p:cNvGrpSpPr>
            <a:grpSpLocks/>
          </p:cNvGrpSpPr>
          <p:nvPr/>
        </p:nvGrpSpPr>
        <p:grpSpPr bwMode="auto">
          <a:xfrm>
            <a:off x="4957763" y="1785938"/>
            <a:ext cx="1089025" cy="441325"/>
            <a:chOff x="3123" y="1125"/>
            <a:chExt cx="686" cy="278"/>
          </a:xfrm>
        </p:grpSpPr>
        <p:sp>
          <p:nvSpPr>
            <p:cNvPr id="63547" name="Arc 198">
              <a:extLst>
                <a:ext uri="{FF2B5EF4-FFF2-40B4-BE49-F238E27FC236}">
                  <a16:creationId xmlns:a16="http://schemas.microsoft.com/office/drawing/2014/main" id="{4ABDC579-3FF6-4207-8624-955EF0DB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8" y="1153"/>
              <a:ext cx="261" cy="250"/>
            </a:xfrm>
            <a:custGeom>
              <a:avLst/>
              <a:gdLst>
                <a:gd name="T0" fmla="*/ 0 w 21600"/>
                <a:gd name="T1" fmla="*/ 0 h 21051"/>
                <a:gd name="T2" fmla="*/ 0 w 21600"/>
                <a:gd name="T3" fmla="*/ 0 h 21051"/>
                <a:gd name="T4" fmla="*/ 0 w 21600"/>
                <a:gd name="T5" fmla="*/ 0 h 2105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051" fill="none" extrusionOk="0">
                  <a:moveTo>
                    <a:pt x="4838" y="-1"/>
                  </a:moveTo>
                  <a:cubicBezTo>
                    <a:pt x="14647" y="2254"/>
                    <a:pt x="21600" y="10985"/>
                    <a:pt x="21600" y="21051"/>
                  </a:cubicBezTo>
                </a:path>
                <a:path w="21600" h="21051" stroke="0" extrusionOk="0">
                  <a:moveTo>
                    <a:pt x="4838" y="-1"/>
                  </a:moveTo>
                  <a:cubicBezTo>
                    <a:pt x="14647" y="2254"/>
                    <a:pt x="21600" y="10985"/>
                    <a:pt x="21600" y="21051"/>
                  </a:cubicBezTo>
                  <a:lnTo>
                    <a:pt x="0" y="21051"/>
                  </a:lnTo>
                  <a:lnTo>
                    <a:pt x="4838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48" name="Freeform 206">
              <a:extLst>
                <a:ext uri="{FF2B5EF4-FFF2-40B4-BE49-F238E27FC236}">
                  <a16:creationId xmlns:a16="http://schemas.microsoft.com/office/drawing/2014/main" id="{BCE306B7-E5D9-4EAA-A36A-138F2D4AF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" y="1125"/>
              <a:ext cx="513" cy="88"/>
            </a:xfrm>
            <a:custGeom>
              <a:avLst/>
              <a:gdLst>
                <a:gd name="T0" fmla="*/ 0 w 513"/>
                <a:gd name="T1" fmla="*/ 88 h 88"/>
                <a:gd name="T2" fmla="*/ 93 w 513"/>
                <a:gd name="T3" fmla="*/ 34 h 88"/>
                <a:gd name="T4" fmla="*/ 231 w 513"/>
                <a:gd name="T5" fmla="*/ 4 h 88"/>
                <a:gd name="T6" fmla="*/ 384 w 513"/>
                <a:gd name="T7" fmla="*/ 7 h 88"/>
                <a:gd name="T8" fmla="*/ 513 w 513"/>
                <a:gd name="T9" fmla="*/ 37 h 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3" h="88">
                  <a:moveTo>
                    <a:pt x="0" y="88"/>
                  </a:moveTo>
                  <a:cubicBezTo>
                    <a:pt x="15" y="79"/>
                    <a:pt x="55" y="48"/>
                    <a:pt x="93" y="34"/>
                  </a:cubicBezTo>
                  <a:cubicBezTo>
                    <a:pt x="131" y="20"/>
                    <a:pt x="183" y="8"/>
                    <a:pt x="231" y="4"/>
                  </a:cubicBezTo>
                  <a:cubicBezTo>
                    <a:pt x="279" y="0"/>
                    <a:pt x="337" y="1"/>
                    <a:pt x="384" y="7"/>
                  </a:cubicBezTo>
                  <a:cubicBezTo>
                    <a:pt x="431" y="13"/>
                    <a:pt x="486" y="31"/>
                    <a:pt x="513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4865" name="Group 241">
            <a:extLst>
              <a:ext uri="{FF2B5EF4-FFF2-40B4-BE49-F238E27FC236}">
                <a16:creationId xmlns:a16="http://schemas.microsoft.com/office/drawing/2014/main" id="{DF7EED11-8244-40EB-B81B-CB1B22A74359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2060575"/>
            <a:ext cx="447675" cy="1281113"/>
            <a:chOff x="1671" y="1298"/>
            <a:chExt cx="282" cy="807"/>
          </a:xfrm>
        </p:grpSpPr>
        <p:sp>
          <p:nvSpPr>
            <p:cNvPr id="63545" name="Arc 208">
              <a:extLst>
                <a:ext uri="{FF2B5EF4-FFF2-40B4-BE49-F238E27FC236}">
                  <a16:creationId xmlns:a16="http://schemas.microsoft.com/office/drawing/2014/main" id="{BC2CBA2E-A230-4439-939A-7A1513135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671" y="12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46" name="Arc 226">
              <a:extLst>
                <a:ext uri="{FF2B5EF4-FFF2-40B4-BE49-F238E27FC236}">
                  <a16:creationId xmlns:a16="http://schemas.microsoft.com/office/drawing/2014/main" id="{1D57B518-5E96-41D5-AE16-9EFAE814461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671" y="16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867" name="Group 243">
            <a:extLst>
              <a:ext uri="{FF2B5EF4-FFF2-40B4-BE49-F238E27FC236}">
                <a16:creationId xmlns:a16="http://schemas.microsoft.com/office/drawing/2014/main" id="{CDEE5083-BE93-4D7B-B7BE-83D3FCB2424F}"/>
              </a:ext>
            </a:extLst>
          </p:cNvPr>
          <p:cNvGrpSpPr>
            <a:grpSpLocks/>
          </p:cNvGrpSpPr>
          <p:nvPr/>
        </p:nvGrpSpPr>
        <p:grpSpPr bwMode="auto">
          <a:xfrm>
            <a:off x="2792413" y="1785938"/>
            <a:ext cx="1069975" cy="571500"/>
            <a:chOff x="1759" y="1125"/>
            <a:chExt cx="674" cy="360"/>
          </a:xfrm>
        </p:grpSpPr>
        <p:sp>
          <p:nvSpPr>
            <p:cNvPr id="63543" name="Arc 225">
              <a:extLst>
                <a:ext uri="{FF2B5EF4-FFF2-40B4-BE49-F238E27FC236}">
                  <a16:creationId xmlns:a16="http://schemas.microsoft.com/office/drawing/2014/main" id="{22DCC996-09A9-41BD-8721-FC1F473C23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59" y="1125"/>
              <a:ext cx="339" cy="360"/>
            </a:xfrm>
            <a:custGeom>
              <a:avLst/>
              <a:gdLst>
                <a:gd name="T0" fmla="*/ 0 w 20351"/>
                <a:gd name="T1" fmla="*/ 0 h 21600"/>
                <a:gd name="T2" fmla="*/ 0 w 20351"/>
                <a:gd name="T3" fmla="*/ 0 h 21600"/>
                <a:gd name="T4" fmla="*/ 0 w 2035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51" h="21600" fill="none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</a:path>
                <a:path w="20351" h="21600" stroke="0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  <a:lnTo>
                    <a:pt x="1556" y="21600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44" name="Arc 236">
              <a:extLst>
                <a:ext uri="{FF2B5EF4-FFF2-40B4-BE49-F238E27FC236}">
                  <a16:creationId xmlns:a16="http://schemas.microsoft.com/office/drawing/2014/main" id="{27F8B78C-F374-476C-A86A-05DFC0816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" y="1125"/>
              <a:ext cx="339" cy="360"/>
            </a:xfrm>
            <a:custGeom>
              <a:avLst/>
              <a:gdLst>
                <a:gd name="T0" fmla="*/ 0 w 20351"/>
                <a:gd name="T1" fmla="*/ 0 h 21600"/>
                <a:gd name="T2" fmla="*/ 0 w 20351"/>
                <a:gd name="T3" fmla="*/ 0 h 21600"/>
                <a:gd name="T4" fmla="*/ 0 w 20351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351" h="21600" fill="none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</a:path>
                <a:path w="20351" h="21600" stroke="0" extrusionOk="0">
                  <a:moveTo>
                    <a:pt x="0" y="56"/>
                  </a:moveTo>
                  <a:cubicBezTo>
                    <a:pt x="517" y="18"/>
                    <a:pt x="1036" y="0"/>
                    <a:pt x="1556" y="0"/>
                  </a:cubicBezTo>
                  <a:cubicBezTo>
                    <a:pt x="9336" y="0"/>
                    <a:pt x="16516" y="4184"/>
                    <a:pt x="20350" y="10955"/>
                  </a:cubicBezTo>
                  <a:lnTo>
                    <a:pt x="1556" y="21600"/>
                  </a:lnTo>
                  <a:lnTo>
                    <a:pt x="0" y="56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864" name="Group 240">
            <a:extLst>
              <a:ext uri="{FF2B5EF4-FFF2-40B4-BE49-F238E27FC236}">
                <a16:creationId xmlns:a16="http://schemas.microsoft.com/office/drawing/2014/main" id="{12C2CFD7-BCC4-47B3-BD35-65F44A9BCD61}"/>
              </a:ext>
            </a:extLst>
          </p:cNvPr>
          <p:cNvGrpSpPr>
            <a:grpSpLocks/>
          </p:cNvGrpSpPr>
          <p:nvPr/>
        </p:nvGrpSpPr>
        <p:grpSpPr bwMode="auto">
          <a:xfrm>
            <a:off x="3554413" y="2060575"/>
            <a:ext cx="447675" cy="1281113"/>
            <a:chOff x="2239" y="1298"/>
            <a:chExt cx="282" cy="807"/>
          </a:xfrm>
        </p:grpSpPr>
        <p:sp>
          <p:nvSpPr>
            <p:cNvPr id="63541" name="Arc 235">
              <a:extLst>
                <a:ext uri="{FF2B5EF4-FFF2-40B4-BE49-F238E27FC236}">
                  <a16:creationId xmlns:a16="http://schemas.microsoft.com/office/drawing/2014/main" id="{A0A81FD8-A03A-4A5B-8CD0-76E78E6A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" y="12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42" name="Arc 237">
              <a:extLst>
                <a:ext uri="{FF2B5EF4-FFF2-40B4-BE49-F238E27FC236}">
                  <a16:creationId xmlns:a16="http://schemas.microsoft.com/office/drawing/2014/main" id="{DD2C0387-9924-4C38-BEC3-A9AACC04C07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239" y="1698"/>
              <a:ext cx="282" cy="407"/>
            </a:xfrm>
            <a:custGeom>
              <a:avLst/>
              <a:gdLst>
                <a:gd name="T0" fmla="*/ 0 w 21600"/>
                <a:gd name="T1" fmla="*/ 0 h 15943"/>
                <a:gd name="T2" fmla="*/ 0 w 21600"/>
                <a:gd name="T3" fmla="*/ 0 h 15943"/>
                <a:gd name="T4" fmla="*/ 0 w 21600"/>
                <a:gd name="T5" fmla="*/ 0 h 1594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15943" fill="none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</a:path>
                <a:path w="21600" h="15943" stroke="0" extrusionOk="0">
                  <a:moveTo>
                    <a:pt x="14573" y="-1"/>
                  </a:moveTo>
                  <a:cubicBezTo>
                    <a:pt x="19049" y="4091"/>
                    <a:pt x="21600" y="9877"/>
                    <a:pt x="21600" y="15943"/>
                  </a:cubicBezTo>
                  <a:lnTo>
                    <a:pt x="0" y="15943"/>
                  </a:lnTo>
                  <a:lnTo>
                    <a:pt x="14573" y="-1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4866" name="Group 242">
            <a:extLst>
              <a:ext uri="{FF2B5EF4-FFF2-40B4-BE49-F238E27FC236}">
                <a16:creationId xmlns:a16="http://schemas.microsoft.com/office/drawing/2014/main" id="{CB72949A-8E9D-49CB-B260-BCC2248B6072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044825"/>
            <a:ext cx="1066800" cy="571500"/>
            <a:chOff x="1760" y="1918"/>
            <a:chExt cx="672" cy="360"/>
          </a:xfrm>
        </p:grpSpPr>
        <p:sp>
          <p:nvSpPr>
            <p:cNvPr id="63539" name="Arc 227">
              <a:extLst>
                <a:ext uri="{FF2B5EF4-FFF2-40B4-BE49-F238E27FC236}">
                  <a16:creationId xmlns:a16="http://schemas.microsoft.com/office/drawing/2014/main" id="{5CD1FDB6-7149-4558-ADB4-CDBE73310BE3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760" y="1918"/>
              <a:ext cx="337" cy="360"/>
            </a:xfrm>
            <a:custGeom>
              <a:avLst/>
              <a:gdLst>
                <a:gd name="T0" fmla="*/ 0 w 20238"/>
                <a:gd name="T1" fmla="*/ 0 h 21600"/>
                <a:gd name="T2" fmla="*/ 0 w 20238"/>
                <a:gd name="T3" fmla="*/ 0 h 21600"/>
                <a:gd name="T4" fmla="*/ 0 w 2023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38" h="21600" fill="none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</a:path>
                <a:path w="20238" h="21600" stroke="0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  <a:lnTo>
                    <a:pt x="1443" y="2160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3540" name="Arc 238">
              <a:extLst>
                <a:ext uri="{FF2B5EF4-FFF2-40B4-BE49-F238E27FC236}">
                  <a16:creationId xmlns:a16="http://schemas.microsoft.com/office/drawing/2014/main" id="{2EE8AF95-D00E-4407-A373-EBD59E2452B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95" y="1918"/>
              <a:ext cx="337" cy="360"/>
            </a:xfrm>
            <a:custGeom>
              <a:avLst/>
              <a:gdLst>
                <a:gd name="T0" fmla="*/ 0 w 20238"/>
                <a:gd name="T1" fmla="*/ 0 h 21600"/>
                <a:gd name="T2" fmla="*/ 0 w 20238"/>
                <a:gd name="T3" fmla="*/ 0 h 21600"/>
                <a:gd name="T4" fmla="*/ 0 w 20238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238" h="21600" fill="none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</a:path>
                <a:path w="20238" h="21600" stroke="0" extrusionOk="0">
                  <a:moveTo>
                    <a:pt x="0" y="48"/>
                  </a:moveTo>
                  <a:cubicBezTo>
                    <a:pt x="480" y="16"/>
                    <a:pt x="961" y="0"/>
                    <a:pt x="1443" y="0"/>
                  </a:cubicBezTo>
                  <a:cubicBezTo>
                    <a:pt x="9223" y="0"/>
                    <a:pt x="16403" y="4184"/>
                    <a:pt x="20237" y="10955"/>
                  </a:cubicBezTo>
                  <a:lnTo>
                    <a:pt x="1443" y="2160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4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4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4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4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4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4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4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4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4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4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154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15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15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15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4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0"/>
                                        <p:tgtEl>
                                          <p:spTgt spid="154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000"/>
                                        <p:tgtEl>
                                          <p:spTgt spid="15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0"/>
                                        <p:tgtEl>
                                          <p:spTgt spid="15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2000"/>
                                        <p:tgtEl>
                                          <p:spTgt spid="154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2000"/>
                                        <p:tgtEl>
                                          <p:spTgt spid="15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5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2000"/>
                                        <p:tgtEl>
                                          <p:spTgt spid="154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000"/>
                                        <p:tgtEl>
                                          <p:spTgt spid="15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1000"/>
                                        <p:tgtEl>
                                          <p:spTgt spid="15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1000"/>
                                        <p:tgtEl>
                                          <p:spTgt spid="154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3000"/>
                                        <p:tgtEl>
                                          <p:spTgt spid="154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54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3000"/>
                                        <p:tgtEl>
                                          <p:spTgt spid="15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2000"/>
                                        <p:tgtEl>
                                          <p:spTgt spid="154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4" dur="500"/>
                                        <p:tgtEl>
                                          <p:spTgt spid="15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3000"/>
                                        <p:tgtEl>
                                          <p:spTgt spid="15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54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2000"/>
                                        <p:tgtEl>
                                          <p:spTgt spid="15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15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1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2000"/>
                                        <p:tgtEl>
                                          <p:spTgt spid="15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5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2000"/>
                                        <p:tgtEl>
                                          <p:spTgt spid="15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0" dur="500"/>
                                        <p:tgtEl>
                                          <p:spTgt spid="154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5" dur="2000"/>
                                        <p:tgtEl>
                                          <p:spTgt spid="154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9" dur="2000"/>
                                        <p:tgtEl>
                                          <p:spTgt spid="154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154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54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2000"/>
                                        <p:tgtEl>
                                          <p:spTgt spid="154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animBg="1"/>
      <p:bldP spid="154646" grpId="0" animBg="1"/>
      <p:bldP spid="154656" grpId="0" animBg="1"/>
      <p:bldP spid="154657" grpId="0" animBg="1"/>
      <p:bldP spid="154794" grpId="0" animBg="1"/>
      <p:bldP spid="15480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0">
            <a:extLst>
              <a:ext uri="{FF2B5EF4-FFF2-40B4-BE49-F238E27FC236}">
                <a16:creationId xmlns:a16="http://schemas.microsoft.com/office/drawing/2014/main" id="{C4A77220-C1E6-4415-8628-2E8C7DE99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5763" name="Text Box 115">
            <a:extLst>
              <a:ext uri="{FF2B5EF4-FFF2-40B4-BE49-F238E27FC236}">
                <a16:creationId xmlns:a16="http://schemas.microsoft.com/office/drawing/2014/main" id="{299FED7D-699D-4EC2-8DB4-2B11641B3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4493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l</a:t>
            </a:r>
          </a:p>
        </p:txBody>
      </p:sp>
      <p:grpSp>
        <p:nvGrpSpPr>
          <p:cNvPr id="155764" name="Group 116">
            <a:extLst>
              <a:ext uri="{FF2B5EF4-FFF2-40B4-BE49-F238E27FC236}">
                <a16:creationId xmlns:a16="http://schemas.microsoft.com/office/drawing/2014/main" id="{96DF19BB-8EFD-41D8-87E6-CDC50D2E8A0D}"/>
              </a:ext>
            </a:extLst>
          </p:cNvPr>
          <p:cNvGrpSpPr>
            <a:grpSpLocks/>
          </p:cNvGrpSpPr>
          <p:nvPr/>
        </p:nvGrpSpPr>
        <p:grpSpPr bwMode="auto">
          <a:xfrm>
            <a:off x="671513" y="2279650"/>
            <a:ext cx="1825625" cy="1836738"/>
            <a:chOff x="294" y="1068"/>
            <a:chExt cx="2305" cy="2310"/>
          </a:xfrm>
        </p:grpSpPr>
        <p:sp>
          <p:nvSpPr>
            <p:cNvPr id="64529" name="Rectangle 117">
              <a:extLst>
                <a:ext uri="{FF2B5EF4-FFF2-40B4-BE49-F238E27FC236}">
                  <a16:creationId xmlns:a16="http://schemas.microsoft.com/office/drawing/2014/main" id="{36F97C2D-9C2E-4594-AE4F-3B274D92C8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4530" name="Line 118">
              <a:extLst>
                <a:ext uri="{FF2B5EF4-FFF2-40B4-BE49-F238E27FC236}">
                  <a16:creationId xmlns:a16="http://schemas.microsoft.com/office/drawing/2014/main" id="{540212CE-092B-4C3C-874B-B34757B8F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31" name="Line 119">
              <a:extLst>
                <a:ext uri="{FF2B5EF4-FFF2-40B4-BE49-F238E27FC236}">
                  <a16:creationId xmlns:a16="http://schemas.microsoft.com/office/drawing/2014/main" id="{352F6ADA-DC35-4D12-A2C7-E97C808FE6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32" name="Line 120">
              <a:extLst>
                <a:ext uri="{FF2B5EF4-FFF2-40B4-BE49-F238E27FC236}">
                  <a16:creationId xmlns:a16="http://schemas.microsoft.com/office/drawing/2014/main" id="{D6B90CA6-619A-4639-8DE8-C37858E39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33" name="Line 121">
              <a:extLst>
                <a:ext uri="{FF2B5EF4-FFF2-40B4-BE49-F238E27FC236}">
                  <a16:creationId xmlns:a16="http://schemas.microsoft.com/office/drawing/2014/main" id="{97642D12-362F-40D0-916B-EF2D7CFC4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34" name="Line 122">
              <a:extLst>
                <a:ext uri="{FF2B5EF4-FFF2-40B4-BE49-F238E27FC236}">
                  <a16:creationId xmlns:a16="http://schemas.microsoft.com/office/drawing/2014/main" id="{10A2C5E4-AB80-4382-9A58-7FB53AE387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35" name="Line 123">
              <a:extLst>
                <a:ext uri="{FF2B5EF4-FFF2-40B4-BE49-F238E27FC236}">
                  <a16:creationId xmlns:a16="http://schemas.microsoft.com/office/drawing/2014/main" id="{7319200F-6CBF-4628-9217-BBEF56E6E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5776" name="Text Box 128">
            <a:extLst>
              <a:ext uri="{FF2B5EF4-FFF2-40B4-BE49-F238E27FC236}">
                <a16:creationId xmlns:a16="http://schemas.microsoft.com/office/drawing/2014/main" id="{7EB47012-A8A3-4F94-ABA9-A7C66A762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175" y="1436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i</a:t>
            </a:r>
          </a:p>
        </p:txBody>
      </p:sp>
      <p:grpSp>
        <p:nvGrpSpPr>
          <p:cNvPr id="155777" name="Group 129">
            <a:extLst>
              <a:ext uri="{FF2B5EF4-FFF2-40B4-BE49-F238E27FC236}">
                <a16:creationId xmlns:a16="http://schemas.microsoft.com/office/drawing/2014/main" id="{E399E816-230C-4535-9E53-E2ECD0F3A66F}"/>
              </a:ext>
            </a:extLst>
          </p:cNvPr>
          <p:cNvGrpSpPr>
            <a:grpSpLocks/>
          </p:cNvGrpSpPr>
          <p:nvPr/>
        </p:nvGrpSpPr>
        <p:grpSpPr bwMode="auto">
          <a:xfrm>
            <a:off x="2919413" y="2279650"/>
            <a:ext cx="1825625" cy="1836738"/>
            <a:chOff x="294" y="1068"/>
            <a:chExt cx="2305" cy="2310"/>
          </a:xfrm>
        </p:grpSpPr>
        <p:sp>
          <p:nvSpPr>
            <p:cNvPr id="64522" name="Rectangle 130">
              <a:extLst>
                <a:ext uri="{FF2B5EF4-FFF2-40B4-BE49-F238E27FC236}">
                  <a16:creationId xmlns:a16="http://schemas.microsoft.com/office/drawing/2014/main" id="{FA2BE13D-2CEE-4A35-80FB-B91B714D3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4523" name="Line 131">
              <a:extLst>
                <a:ext uri="{FF2B5EF4-FFF2-40B4-BE49-F238E27FC236}">
                  <a16:creationId xmlns:a16="http://schemas.microsoft.com/office/drawing/2014/main" id="{B7E62CF2-D87E-49D6-A039-1B290B3172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24" name="Line 132">
              <a:extLst>
                <a:ext uri="{FF2B5EF4-FFF2-40B4-BE49-F238E27FC236}">
                  <a16:creationId xmlns:a16="http://schemas.microsoft.com/office/drawing/2014/main" id="{937F8A87-642C-466C-9B26-79CF0363F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25" name="Line 133">
              <a:extLst>
                <a:ext uri="{FF2B5EF4-FFF2-40B4-BE49-F238E27FC236}">
                  <a16:creationId xmlns:a16="http://schemas.microsoft.com/office/drawing/2014/main" id="{6E238FF9-A79F-46C0-ADEE-F229E15E9D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26" name="Line 134">
              <a:extLst>
                <a:ext uri="{FF2B5EF4-FFF2-40B4-BE49-F238E27FC236}">
                  <a16:creationId xmlns:a16="http://schemas.microsoft.com/office/drawing/2014/main" id="{80DE53EB-88A1-4254-B55E-D4B2032EF8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27" name="Line 135">
              <a:extLst>
                <a:ext uri="{FF2B5EF4-FFF2-40B4-BE49-F238E27FC236}">
                  <a16:creationId xmlns:a16="http://schemas.microsoft.com/office/drawing/2014/main" id="{9544B225-EE5B-408E-9694-528D78966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4528" name="Line 136">
              <a:extLst>
                <a:ext uri="{FF2B5EF4-FFF2-40B4-BE49-F238E27FC236}">
                  <a16:creationId xmlns:a16="http://schemas.microsoft.com/office/drawing/2014/main" id="{0964F11C-71CD-4EB1-965A-966F6AD610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5788" name="Line 140">
            <a:extLst>
              <a:ext uri="{FF2B5EF4-FFF2-40B4-BE49-F238E27FC236}">
                <a16:creationId xmlns:a16="http://schemas.microsoft.com/office/drawing/2014/main" id="{A5C61B4D-DE23-4F93-BBE8-5B473B4DD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74800" y="22733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5789" name="Line 141">
            <a:extLst>
              <a:ext uri="{FF2B5EF4-FFF2-40B4-BE49-F238E27FC236}">
                <a16:creationId xmlns:a16="http://schemas.microsoft.com/office/drawing/2014/main" id="{62C0C953-71DB-4F0E-A1C4-55B980270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882900"/>
            <a:ext cx="0" cy="1219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5798" name="Line 150">
            <a:extLst>
              <a:ext uri="{FF2B5EF4-FFF2-40B4-BE49-F238E27FC236}">
                <a16:creationId xmlns:a16="http://schemas.microsoft.com/office/drawing/2014/main" id="{9360E863-D36A-4789-9BFA-0FAB086AE4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22700" y="2273300"/>
            <a:ext cx="0" cy="190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5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5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5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0"/>
                                        <p:tgtEl>
                                          <p:spTgt spid="15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000"/>
                                        <p:tgtEl>
                                          <p:spTgt spid="15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55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63" grpId="0" animBg="1"/>
      <p:bldP spid="1557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1" name="Rectangle 17">
            <a:extLst>
              <a:ext uri="{FF2B5EF4-FFF2-40B4-BE49-F238E27FC236}">
                <a16:creationId xmlns:a16="http://schemas.microsoft.com/office/drawing/2014/main" id="{137EEAE8-964A-4AC8-AE59-7CFFDEB45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295400"/>
            <a:ext cx="8620125" cy="1863725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41992" name="Rectangle 8">
            <a:extLst>
              <a:ext uri="{FF2B5EF4-FFF2-40B4-BE49-F238E27FC236}">
                <a16:creationId xmlns:a16="http://schemas.microsoft.com/office/drawing/2014/main" id="{422E427E-713F-42BD-BC25-CEFF9335C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1295400"/>
            <a:ext cx="8366125" cy="175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 language</a:t>
            </a:r>
            <a:r>
              <a:rPr lang="en-US" altLang="en-US" sz="26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</a:t>
            </a:r>
            <a:r>
              <a:rPr lang="en-US" altLang="en-US" sz="2600" b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“engineering application” 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use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</a:rPr>
              <a:t>l</a:t>
            </a:r>
            <a:r>
              <a:rPr lang="en-US" altLang="en-US" sz="26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ines</a:t>
            </a:r>
            <a:r>
              <a:rPr lang="en-US" altLang="en-US" sz="2600" b="1" i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represent the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surfaces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edges</a:t>
            </a: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and </a:t>
            </a:r>
            <a:r>
              <a:rPr lang="en-US" altLang="en-US" sz="2600" b="1" i="1">
                <a:solidFill>
                  <a:srgbClr val="CC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contours</a:t>
            </a:r>
            <a:br>
              <a:rPr lang="en-US" altLang="en-US" sz="2600" b="1" i="1"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60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 objects.</a:t>
            </a:r>
          </a:p>
        </p:txBody>
      </p:sp>
      <p:grpSp>
        <p:nvGrpSpPr>
          <p:cNvPr id="42003" name="Group 19">
            <a:extLst>
              <a:ext uri="{FF2B5EF4-FFF2-40B4-BE49-F238E27FC236}">
                <a16:creationId xmlns:a16="http://schemas.microsoft.com/office/drawing/2014/main" id="{C5D3D2BB-DBA2-42CC-9479-2EDC239C3301}"/>
              </a:ext>
            </a:extLst>
          </p:cNvPr>
          <p:cNvGrpSpPr>
            <a:grpSpLocks/>
          </p:cNvGrpSpPr>
          <p:nvPr/>
        </p:nvGrpSpPr>
        <p:grpSpPr bwMode="auto">
          <a:xfrm>
            <a:off x="471488" y="4319588"/>
            <a:ext cx="8281987" cy="822325"/>
            <a:chOff x="321" y="2721"/>
            <a:chExt cx="5217" cy="518"/>
          </a:xfrm>
        </p:grpSpPr>
        <p:sp>
          <p:nvSpPr>
            <p:cNvPr id="41996" name="Text Box 12">
              <a:extLst>
                <a:ext uri="{FF2B5EF4-FFF2-40B4-BE49-F238E27FC236}">
                  <a16:creationId xmlns:a16="http://schemas.microsoft.com/office/drawing/2014/main" id="{122DB499-521A-4C9F-A636-DEC39523B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" y="2721"/>
              <a:ext cx="4937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A drawing can be done using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freehand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instruments</a:t>
              </a:r>
              <a:r>
                <a:rPr lang="en-US" altLang="en-US" sz="2400" b="1" i="1"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or  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computer</a:t>
              </a:r>
              <a:r>
                <a:rPr lang="en-US" altLang="en-US" sz="2400" i="1">
                  <a:solidFill>
                    <a:srgbClr val="FF99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  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methods.</a:t>
              </a:r>
            </a:p>
          </p:txBody>
        </p:sp>
        <p:sp>
          <p:nvSpPr>
            <p:cNvPr id="8202" name="Rectangle 13">
              <a:extLst>
                <a:ext uri="{FF2B5EF4-FFF2-40B4-BE49-F238E27FC236}">
                  <a16:creationId xmlns:a16="http://schemas.microsoft.com/office/drawing/2014/main" id="{DEB41670-14F2-4AD7-A0BD-656F1B8D6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" y="2780"/>
              <a:ext cx="167" cy="16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8197" name="Rectangle 14">
            <a:extLst>
              <a:ext uri="{FF2B5EF4-FFF2-40B4-BE49-F238E27FC236}">
                <a16:creationId xmlns:a16="http://schemas.microsoft.com/office/drawing/2014/main" id="{6E3DBDD9-8218-4DF6-8847-163DCE9F5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50" y="301625"/>
            <a:ext cx="85042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of Graphic Language</a:t>
            </a:r>
          </a:p>
        </p:txBody>
      </p:sp>
      <p:grpSp>
        <p:nvGrpSpPr>
          <p:cNvPr id="42002" name="Group 18">
            <a:extLst>
              <a:ext uri="{FF2B5EF4-FFF2-40B4-BE49-F238E27FC236}">
                <a16:creationId xmlns:a16="http://schemas.microsoft.com/office/drawing/2014/main" id="{E2F05281-B346-4F9C-9BAA-4C84919B8164}"/>
              </a:ext>
            </a:extLst>
          </p:cNvPr>
          <p:cNvGrpSpPr>
            <a:grpSpLocks/>
          </p:cNvGrpSpPr>
          <p:nvPr/>
        </p:nvGrpSpPr>
        <p:grpSpPr bwMode="auto">
          <a:xfrm>
            <a:off x="477838" y="3479800"/>
            <a:ext cx="7834312" cy="457200"/>
            <a:chOff x="295" y="2192"/>
            <a:chExt cx="4935" cy="288"/>
          </a:xfrm>
        </p:grpSpPr>
        <p:sp>
          <p:nvSpPr>
            <p:cNvPr id="41999" name="Rectangle 15">
              <a:extLst>
                <a:ext uri="{FF2B5EF4-FFF2-40B4-BE49-F238E27FC236}">
                  <a16:creationId xmlns:a16="http://schemas.microsoft.com/office/drawing/2014/main" id="{CC2C3A54-8698-45E5-AE8F-59E0FFA687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" y="2192"/>
              <a:ext cx="46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The language is known as  “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drawing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”  or  “</a:t>
              </a:r>
              <a:r>
                <a:rPr lang="en-US" altLang="en-US" sz="2400" b="1" i="1">
                  <a:solidFill>
                    <a:srgbClr val="CC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drafting</a:t>
              </a:r>
              <a:r>
                <a:rPr lang="en-US" altLang="en-US" sz="2400"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” .</a:t>
              </a:r>
            </a:p>
          </p:txBody>
        </p:sp>
        <p:sp>
          <p:nvSpPr>
            <p:cNvPr id="8200" name="Rectangle 16">
              <a:extLst>
                <a:ext uri="{FF2B5EF4-FFF2-40B4-BE49-F238E27FC236}">
                  <a16:creationId xmlns:a16="http://schemas.microsoft.com/office/drawing/2014/main" id="{97D1352B-2C7B-4717-8D61-1323B816F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2231"/>
              <a:ext cx="167" cy="167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>
              <a:outerShdw dist="107763" dir="27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</p:spTree>
  </p:cSld>
  <p:clrMapOvr>
    <a:masterClrMapping/>
  </p:clrMapOvr>
  <p:transition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1" grpId="0" animBg="1"/>
      <p:bldP spid="4199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8080AAB-316C-4CE5-88DD-97DACAE72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6704" name="Text Box 32">
            <a:extLst>
              <a:ext uri="{FF2B5EF4-FFF2-40B4-BE49-F238E27FC236}">
                <a16:creationId xmlns:a16="http://schemas.microsoft.com/office/drawing/2014/main" id="{2D695976-B7E0-43CF-86D8-FD9C0FEA9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v</a:t>
            </a:r>
          </a:p>
        </p:txBody>
      </p:sp>
      <p:sp>
        <p:nvSpPr>
          <p:cNvPr id="156705" name="Text Box 33">
            <a:extLst>
              <a:ext uri="{FF2B5EF4-FFF2-40B4-BE49-F238E27FC236}">
                <a16:creationId xmlns:a16="http://schemas.microsoft.com/office/drawing/2014/main" id="{3683C8CB-C565-4DF9-BD01-361FD01BEC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w</a:t>
            </a:r>
          </a:p>
        </p:txBody>
      </p:sp>
      <p:grpSp>
        <p:nvGrpSpPr>
          <p:cNvPr id="156706" name="Group 34">
            <a:extLst>
              <a:ext uri="{FF2B5EF4-FFF2-40B4-BE49-F238E27FC236}">
                <a16:creationId xmlns:a16="http://schemas.microsoft.com/office/drawing/2014/main" id="{E14A3403-6285-4336-B0FE-EA87D4C8FE75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5591" name="Rectangle 35">
              <a:extLst>
                <a:ext uri="{FF2B5EF4-FFF2-40B4-BE49-F238E27FC236}">
                  <a16:creationId xmlns:a16="http://schemas.microsoft.com/office/drawing/2014/main" id="{534789C3-AD71-4D0B-A6AD-7077DEC48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92" name="Line 36">
              <a:extLst>
                <a:ext uri="{FF2B5EF4-FFF2-40B4-BE49-F238E27FC236}">
                  <a16:creationId xmlns:a16="http://schemas.microsoft.com/office/drawing/2014/main" id="{ED9F4B4F-6C44-4D8D-835C-2350779DB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3" name="Line 37">
              <a:extLst>
                <a:ext uri="{FF2B5EF4-FFF2-40B4-BE49-F238E27FC236}">
                  <a16:creationId xmlns:a16="http://schemas.microsoft.com/office/drawing/2014/main" id="{62AE60E5-51ED-41B9-8692-6DBD719180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4" name="Line 38">
              <a:extLst>
                <a:ext uri="{FF2B5EF4-FFF2-40B4-BE49-F238E27FC236}">
                  <a16:creationId xmlns:a16="http://schemas.microsoft.com/office/drawing/2014/main" id="{30F5494D-1BF5-4829-988C-174CF2FCE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5" name="Line 39">
              <a:extLst>
                <a:ext uri="{FF2B5EF4-FFF2-40B4-BE49-F238E27FC236}">
                  <a16:creationId xmlns:a16="http://schemas.microsoft.com/office/drawing/2014/main" id="{8A23B242-D83E-4BA6-B516-0564E922C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6" name="Line 40">
              <a:extLst>
                <a:ext uri="{FF2B5EF4-FFF2-40B4-BE49-F238E27FC236}">
                  <a16:creationId xmlns:a16="http://schemas.microsoft.com/office/drawing/2014/main" id="{85D8BBF3-4889-4A28-B276-244FDD062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7" name="Line 41">
              <a:extLst>
                <a:ext uri="{FF2B5EF4-FFF2-40B4-BE49-F238E27FC236}">
                  <a16:creationId xmlns:a16="http://schemas.microsoft.com/office/drawing/2014/main" id="{F7A25605-DB7D-4856-B8A2-DE9092D568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6715" name="Group 43">
            <a:extLst>
              <a:ext uri="{FF2B5EF4-FFF2-40B4-BE49-F238E27FC236}">
                <a16:creationId xmlns:a16="http://schemas.microsoft.com/office/drawing/2014/main" id="{57922D1E-C10D-40A0-BF72-9B1ABEE60E1A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5584" name="Rectangle 44">
              <a:extLst>
                <a:ext uri="{FF2B5EF4-FFF2-40B4-BE49-F238E27FC236}">
                  <a16:creationId xmlns:a16="http://schemas.microsoft.com/office/drawing/2014/main" id="{3E94A483-E573-4C3A-8C20-6E8BCCA25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85" name="Line 45">
              <a:extLst>
                <a:ext uri="{FF2B5EF4-FFF2-40B4-BE49-F238E27FC236}">
                  <a16:creationId xmlns:a16="http://schemas.microsoft.com/office/drawing/2014/main" id="{34D8AF60-7774-4F06-9426-30EB544D4F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6" name="Line 46">
              <a:extLst>
                <a:ext uri="{FF2B5EF4-FFF2-40B4-BE49-F238E27FC236}">
                  <a16:creationId xmlns:a16="http://schemas.microsoft.com/office/drawing/2014/main" id="{A21E0412-A5A7-454E-9B01-A52C3B87F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7" name="Line 47">
              <a:extLst>
                <a:ext uri="{FF2B5EF4-FFF2-40B4-BE49-F238E27FC236}">
                  <a16:creationId xmlns:a16="http://schemas.microsoft.com/office/drawing/2014/main" id="{F7D73C05-1345-416A-BBC9-F29C4A0A9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8" name="Line 48">
              <a:extLst>
                <a:ext uri="{FF2B5EF4-FFF2-40B4-BE49-F238E27FC236}">
                  <a16:creationId xmlns:a16="http://schemas.microsoft.com/office/drawing/2014/main" id="{CBEC3E77-77B3-4256-B94E-351BF724C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9" name="Line 49">
              <a:extLst>
                <a:ext uri="{FF2B5EF4-FFF2-40B4-BE49-F238E27FC236}">
                  <a16:creationId xmlns:a16="http://schemas.microsoft.com/office/drawing/2014/main" id="{43EE1732-05F7-436D-8118-EBA1A3B02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90" name="Line 50">
              <a:extLst>
                <a:ext uri="{FF2B5EF4-FFF2-40B4-BE49-F238E27FC236}">
                  <a16:creationId xmlns:a16="http://schemas.microsoft.com/office/drawing/2014/main" id="{B6E9D139-9412-4EB6-A158-AD20A855E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6724" name="Text Box 52">
            <a:extLst>
              <a:ext uri="{FF2B5EF4-FFF2-40B4-BE49-F238E27FC236}">
                <a16:creationId xmlns:a16="http://schemas.microsoft.com/office/drawing/2014/main" id="{1861E938-8501-4FF1-8D88-89E68E95A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x</a:t>
            </a:r>
          </a:p>
        </p:txBody>
      </p:sp>
      <p:grpSp>
        <p:nvGrpSpPr>
          <p:cNvPr id="156725" name="Group 53">
            <a:extLst>
              <a:ext uri="{FF2B5EF4-FFF2-40B4-BE49-F238E27FC236}">
                <a16:creationId xmlns:a16="http://schemas.microsoft.com/office/drawing/2014/main" id="{35C15504-62CB-4304-98AE-A1D87518F374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5577" name="Rectangle 54">
              <a:extLst>
                <a:ext uri="{FF2B5EF4-FFF2-40B4-BE49-F238E27FC236}">
                  <a16:creationId xmlns:a16="http://schemas.microsoft.com/office/drawing/2014/main" id="{3DA6A346-E231-4671-8F47-464CE9B4E4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78" name="Line 55">
              <a:extLst>
                <a:ext uri="{FF2B5EF4-FFF2-40B4-BE49-F238E27FC236}">
                  <a16:creationId xmlns:a16="http://schemas.microsoft.com/office/drawing/2014/main" id="{34F534DE-4656-4D0F-9657-F780FF49CD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9" name="Line 56">
              <a:extLst>
                <a:ext uri="{FF2B5EF4-FFF2-40B4-BE49-F238E27FC236}">
                  <a16:creationId xmlns:a16="http://schemas.microsoft.com/office/drawing/2014/main" id="{2500AC9F-0F1F-4DE6-8088-CE07C0D455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0" name="Line 57">
              <a:extLst>
                <a:ext uri="{FF2B5EF4-FFF2-40B4-BE49-F238E27FC236}">
                  <a16:creationId xmlns:a16="http://schemas.microsoft.com/office/drawing/2014/main" id="{3AA1D344-EF74-4394-8C55-50409C28AB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1" name="Line 58">
              <a:extLst>
                <a:ext uri="{FF2B5EF4-FFF2-40B4-BE49-F238E27FC236}">
                  <a16:creationId xmlns:a16="http://schemas.microsoft.com/office/drawing/2014/main" id="{6BEC38F0-5594-409E-9939-1BFA7B7BB0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2" name="Line 59">
              <a:extLst>
                <a:ext uri="{FF2B5EF4-FFF2-40B4-BE49-F238E27FC236}">
                  <a16:creationId xmlns:a16="http://schemas.microsoft.com/office/drawing/2014/main" id="{DF4ABC8A-1C6F-42AF-ACC2-300320589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83" name="Line 60">
              <a:extLst>
                <a:ext uri="{FF2B5EF4-FFF2-40B4-BE49-F238E27FC236}">
                  <a16:creationId xmlns:a16="http://schemas.microsoft.com/office/drawing/2014/main" id="{9F0C1C64-1914-48A0-B10B-A062FD3275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6734" name="Text Box 62">
            <a:extLst>
              <a:ext uri="{FF2B5EF4-FFF2-40B4-BE49-F238E27FC236}">
                <a16:creationId xmlns:a16="http://schemas.microsoft.com/office/drawing/2014/main" id="{08C92F85-43AC-4CBC-B0AD-E554F6D0D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k</a:t>
            </a:r>
          </a:p>
        </p:txBody>
      </p:sp>
      <p:sp>
        <p:nvSpPr>
          <p:cNvPr id="156735" name="Text Box 63">
            <a:extLst>
              <a:ext uri="{FF2B5EF4-FFF2-40B4-BE49-F238E27FC236}">
                <a16:creationId xmlns:a16="http://schemas.microsoft.com/office/drawing/2014/main" id="{77C17EB8-ED31-419C-B3C3-A81DE84C1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z</a:t>
            </a:r>
          </a:p>
        </p:txBody>
      </p:sp>
      <p:grpSp>
        <p:nvGrpSpPr>
          <p:cNvPr id="156736" name="Group 64">
            <a:extLst>
              <a:ext uri="{FF2B5EF4-FFF2-40B4-BE49-F238E27FC236}">
                <a16:creationId xmlns:a16="http://schemas.microsoft.com/office/drawing/2014/main" id="{FEA460E6-0C20-4E38-8708-4799F9E8C8BC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720850"/>
            <a:ext cx="1828800" cy="1836738"/>
            <a:chOff x="294" y="1068"/>
            <a:chExt cx="2305" cy="2310"/>
          </a:xfrm>
        </p:grpSpPr>
        <p:sp>
          <p:nvSpPr>
            <p:cNvPr id="65570" name="Rectangle 65">
              <a:extLst>
                <a:ext uri="{FF2B5EF4-FFF2-40B4-BE49-F238E27FC236}">
                  <a16:creationId xmlns:a16="http://schemas.microsoft.com/office/drawing/2014/main" id="{10048369-4A25-4ACF-8A85-7FAA7BFBD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71" name="Line 66">
              <a:extLst>
                <a:ext uri="{FF2B5EF4-FFF2-40B4-BE49-F238E27FC236}">
                  <a16:creationId xmlns:a16="http://schemas.microsoft.com/office/drawing/2014/main" id="{5C0050FF-6E42-4523-AD7C-C2F00C80B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2" name="Line 67">
              <a:extLst>
                <a:ext uri="{FF2B5EF4-FFF2-40B4-BE49-F238E27FC236}">
                  <a16:creationId xmlns:a16="http://schemas.microsoft.com/office/drawing/2014/main" id="{60A73ED6-0237-44B3-AE32-F2C82E1E5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3" name="Line 68">
              <a:extLst>
                <a:ext uri="{FF2B5EF4-FFF2-40B4-BE49-F238E27FC236}">
                  <a16:creationId xmlns:a16="http://schemas.microsoft.com/office/drawing/2014/main" id="{B91D328E-A922-40CB-B957-7EA2CCDB11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4" name="Line 69">
              <a:extLst>
                <a:ext uri="{FF2B5EF4-FFF2-40B4-BE49-F238E27FC236}">
                  <a16:creationId xmlns:a16="http://schemas.microsoft.com/office/drawing/2014/main" id="{48E78D5E-A45C-4B13-8346-22FC433A88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5" name="Line 70">
              <a:extLst>
                <a:ext uri="{FF2B5EF4-FFF2-40B4-BE49-F238E27FC236}">
                  <a16:creationId xmlns:a16="http://schemas.microsoft.com/office/drawing/2014/main" id="{758DB79A-22F3-4A2B-83F5-3581B47D38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76" name="Line 71">
              <a:extLst>
                <a:ext uri="{FF2B5EF4-FFF2-40B4-BE49-F238E27FC236}">
                  <a16:creationId xmlns:a16="http://schemas.microsoft.com/office/drawing/2014/main" id="{AC607346-C66F-48A1-A5B1-0663054C5B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6745" name="Group 73">
            <a:extLst>
              <a:ext uri="{FF2B5EF4-FFF2-40B4-BE49-F238E27FC236}">
                <a16:creationId xmlns:a16="http://schemas.microsoft.com/office/drawing/2014/main" id="{E40337E7-8443-446B-B16D-6B0AAF2634FB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629150"/>
            <a:ext cx="1825625" cy="1836738"/>
            <a:chOff x="294" y="1068"/>
            <a:chExt cx="2305" cy="2310"/>
          </a:xfrm>
        </p:grpSpPr>
        <p:sp>
          <p:nvSpPr>
            <p:cNvPr id="65563" name="Rectangle 74">
              <a:extLst>
                <a:ext uri="{FF2B5EF4-FFF2-40B4-BE49-F238E27FC236}">
                  <a16:creationId xmlns:a16="http://schemas.microsoft.com/office/drawing/2014/main" id="{31ED8479-1CB4-41A9-9B79-D8129D6CD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5564" name="Line 75">
              <a:extLst>
                <a:ext uri="{FF2B5EF4-FFF2-40B4-BE49-F238E27FC236}">
                  <a16:creationId xmlns:a16="http://schemas.microsoft.com/office/drawing/2014/main" id="{A7DC0619-6499-4B6E-8A21-C685A6056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65" name="Line 76">
              <a:extLst>
                <a:ext uri="{FF2B5EF4-FFF2-40B4-BE49-F238E27FC236}">
                  <a16:creationId xmlns:a16="http://schemas.microsoft.com/office/drawing/2014/main" id="{EB39166C-E875-4FEE-B2C6-33C6C4F08E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66" name="Line 77">
              <a:extLst>
                <a:ext uri="{FF2B5EF4-FFF2-40B4-BE49-F238E27FC236}">
                  <a16:creationId xmlns:a16="http://schemas.microsoft.com/office/drawing/2014/main" id="{0A2DAEBA-CC3B-4694-A9D6-90EC9E15AF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67" name="Line 78">
              <a:extLst>
                <a:ext uri="{FF2B5EF4-FFF2-40B4-BE49-F238E27FC236}">
                  <a16:creationId xmlns:a16="http://schemas.microsoft.com/office/drawing/2014/main" id="{69B2FA86-409D-41B0-A9A8-8978ABD81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68" name="Line 79">
              <a:extLst>
                <a:ext uri="{FF2B5EF4-FFF2-40B4-BE49-F238E27FC236}">
                  <a16:creationId xmlns:a16="http://schemas.microsoft.com/office/drawing/2014/main" id="{83E12F25-76E8-41ED-ACE6-921B311AFC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5569" name="Line 80">
              <a:extLst>
                <a:ext uri="{FF2B5EF4-FFF2-40B4-BE49-F238E27FC236}">
                  <a16:creationId xmlns:a16="http://schemas.microsoft.com/office/drawing/2014/main" id="{AFCB506B-E440-4BB7-A14B-31E72094E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6823" name="Line 151">
            <a:extLst>
              <a:ext uri="{FF2B5EF4-FFF2-40B4-BE49-F238E27FC236}">
                <a16:creationId xmlns:a16="http://schemas.microsoft.com/office/drawing/2014/main" id="{3C4366FB-9A94-4251-81C5-8233CEFCFE5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463" y="2335213"/>
            <a:ext cx="552450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4" name="Line 152">
            <a:extLst>
              <a:ext uri="{FF2B5EF4-FFF2-40B4-BE49-F238E27FC236}">
                <a16:creationId xmlns:a16="http://schemas.microsoft.com/office/drawing/2014/main" id="{CB7E7DBD-52C6-4DD5-9FCE-2AF694BBC16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0450" y="2335213"/>
            <a:ext cx="554038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5" name="Line 153">
            <a:extLst>
              <a:ext uri="{FF2B5EF4-FFF2-40B4-BE49-F238E27FC236}">
                <a16:creationId xmlns:a16="http://schemas.microsoft.com/office/drawing/2014/main" id="{63C11443-EDB5-4989-BC5F-CEF5F5AC34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78375" y="2335213"/>
            <a:ext cx="944563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6" name="Line 154">
            <a:extLst>
              <a:ext uri="{FF2B5EF4-FFF2-40B4-BE49-F238E27FC236}">
                <a16:creationId xmlns:a16="http://schemas.microsoft.com/office/drawing/2014/main" id="{BA7FAC35-9190-4A26-BD8A-1831B257E5A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4575" y="2335213"/>
            <a:ext cx="944563" cy="123190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7" name="Line 155">
            <a:extLst>
              <a:ext uri="{FF2B5EF4-FFF2-40B4-BE49-F238E27FC236}">
                <a16:creationId xmlns:a16="http://schemas.microsoft.com/office/drawing/2014/main" id="{A3BFCB39-D1B5-4330-939C-7E9CCE2C8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41600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8" name="Line 156">
            <a:extLst>
              <a:ext uri="{FF2B5EF4-FFF2-40B4-BE49-F238E27FC236}">
                <a16:creationId xmlns:a16="http://schemas.microsoft.com/office/drawing/2014/main" id="{1526C9EF-963F-4AA3-BCB3-EF2EA9058D80}"/>
              </a:ext>
            </a:extLst>
          </p:cNvPr>
          <p:cNvSpPr>
            <a:spLocks noChangeShapeType="1"/>
          </p:cNvSpPr>
          <p:nvPr/>
        </p:nvSpPr>
        <p:spPr bwMode="auto">
          <a:xfrm>
            <a:off x="3394075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29" name="Line 157">
            <a:extLst>
              <a:ext uri="{FF2B5EF4-FFF2-40B4-BE49-F238E27FC236}">
                <a16:creationId xmlns:a16="http://schemas.microsoft.com/office/drawing/2014/main" id="{35021A61-C5B4-42DC-8E16-319CE822A5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7838" y="233362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0" name="Line 158">
            <a:extLst>
              <a:ext uri="{FF2B5EF4-FFF2-40B4-BE49-F238E27FC236}">
                <a16:creationId xmlns:a16="http://schemas.microsoft.com/office/drawing/2014/main" id="{DBD4C090-2EFE-4F80-8A5F-910DD25E95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6663" y="2339975"/>
            <a:ext cx="387350" cy="1225550"/>
          </a:xfrm>
          <a:prstGeom prst="line">
            <a:avLst/>
          </a:prstGeom>
          <a:noFill/>
          <a:ln w="76200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2" name="Line 160">
            <a:extLst>
              <a:ext uri="{FF2B5EF4-FFF2-40B4-BE49-F238E27FC236}">
                <a16:creationId xmlns:a16="http://schemas.microsoft.com/office/drawing/2014/main" id="{35E09BFC-10E0-4927-888F-80DD822CF61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15150" y="1724025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3" name="Line 161">
            <a:extLst>
              <a:ext uri="{FF2B5EF4-FFF2-40B4-BE49-F238E27FC236}">
                <a16:creationId xmlns:a16="http://schemas.microsoft.com/office/drawing/2014/main" id="{C2DB92D6-AF48-4701-831D-F4B77DDAE1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4675" y="2314575"/>
            <a:ext cx="904875" cy="7715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4" name="Line 162">
            <a:extLst>
              <a:ext uri="{FF2B5EF4-FFF2-40B4-BE49-F238E27FC236}">
                <a16:creationId xmlns:a16="http://schemas.microsoft.com/office/drawing/2014/main" id="{93123355-6D81-4180-BAB4-B3E86233FB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267575" y="2790825"/>
            <a:ext cx="571500" cy="7524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5" name="Line 163">
            <a:extLst>
              <a:ext uri="{FF2B5EF4-FFF2-40B4-BE49-F238E27FC236}">
                <a16:creationId xmlns:a16="http://schemas.microsoft.com/office/drawing/2014/main" id="{2490C8D2-8ECB-4FEA-8410-5489E5FAD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606425" y="5229225"/>
            <a:ext cx="922338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6" name="Line 164">
            <a:extLst>
              <a:ext uri="{FF2B5EF4-FFF2-40B4-BE49-F238E27FC236}">
                <a16:creationId xmlns:a16="http://schemas.microsoft.com/office/drawing/2014/main" id="{4C81D839-3D55-4068-80CD-52B2793904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5222875"/>
            <a:ext cx="981075" cy="12255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6837" name="Line 165">
            <a:extLst>
              <a:ext uri="{FF2B5EF4-FFF2-40B4-BE49-F238E27FC236}">
                <a16:creationId xmlns:a16="http://schemas.microsoft.com/office/drawing/2014/main" id="{A122F181-2B53-4F12-9463-66ABE0C05CB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0700" y="6442075"/>
            <a:ext cx="10509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6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6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6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6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6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6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6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56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56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000"/>
                                        <p:tgtEl>
                                          <p:spTgt spid="156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56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156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000"/>
                                        <p:tgtEl>
                                          <p:spTgt spid="156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56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000"/>
                                        <p:tgtEl>
                                          <p:spTgt spid="156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000"/>
                                        <p:tgtEl>
                                          <p:spTgt spid="156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2000"/>
                                        <p:tgtEl>
                                          <p:spTgt spid="156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156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0"/>
                                        <p:tgtEl>
                                          <p:spTgt spid="15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000"/>
                                        <p:tgtEl>
                                          <p:spTgt spid="156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156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704" grpId="0" animBg="1"/>
      <p:bldP spid="156705" grpId="0" animBg="1"/>
      <p:bldP spid="156724" grpId="0" animBg="1"/>
      <p:bldP spid="156734" grpId="0" animBg="1"/>
      <p:bldP spid="15673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5474C4F6-E1AC-4859-85D1-2EAF04949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7707" name="Text Box 11">
            <a:extLst>
              <a:ext uri="{FF2B5EF4-FFF2-40B4-BE49-F238E27FC236}">
                <a16:creationId xmlns:a16="http://schemas.microsoft.com/office/drawing/2014/main" id="{E8173A55-2464-4F5F-9927-217BC1EFD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j</a:t>
            </a:r>
          </a:p>
        </p:txBody>
      </p:sp>
      <p:sp>
        <p:nvSpPr>
          <p:cNvPr id="157708" name="Text Box 12">
            <a:extLst>
              <a:ext uri="{FF2B5EF4-FFF2-40B4-BE49-F238E27FC236}">
                <a16:creationId xmlns:a16="http://schemas.microsoft.com/office/drawing/2014/main" id="{37893E44-61DA-4B2B-91E4-FD1CD23C0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y</a:t>
            </a:r>
          </a:p>
        </p:txBody>
      </p:sp>
      <p:grpSp>
        <p:nvGrpSpPr>
          <p:cNvPr id="157709" name="Group 13">
            <a:extLst>
              <a:ext uri="{FF2B5EF4-FFF2-40B4-BE49-F238E27FC236}">
                <a16:creationId xmlns:a16="http://schemas.microsoft.com/office/drawing/2014/main" id="{D2FB9E35-7064-4202-98C5-DFACC4F6F26A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733550"/>
            <a:ext cx="1828800" cy="1836738"/>
            <a:chOff x="294" y="1068"/>
            <a:chExt cx="2305" cy="2310"/>
          </a:xfrm>
        </p:grpSpPr>
        <p:sp>
          <p:nvSpPr>
            <p:cNvPr id="66615" name="Rectangle 14">
              <a:extLst>
                <a:ext uri="{FF2B5EF4-FFF2-40B4-BE49-F238E27FC236}">
                  <a16:creationId xmlns:a16="http://schemas.microsoft.com/office/drawing/2014/main" id="{F02A1592-27A1-46D0-926E-FB288E4A6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16" name="Line 15">
              <a:extLst>
                <a:ext uri="{FF2B5EF4-FFF2-40B4-BE49-F238E27FC236}">
                  <a16:creationId xmlns:a16="http://schemas.microsoft.com/office/drawing/2014/main" id="{3C696967-2156-42CB-A2E8-7FF4242F1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7" name="Line 16">
              <a:extLst>
                <a:ext uri="{FF2B5EF4-FFF2-40B4-BE49-F238E27FC236}">
                  <a16:creationId xmlns:a16="http://schemas.microsoft.com/office/drawing/2014/main" id="{CADCB279-8C29-48A8-85BB-B0B6A5216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8" name="Line 17">
              <a:extLst>
                <a:ext uri="{FF2B5EF4-FFF2-40B4-BE49-F238E27FC236}">
                  <a16:creationId xmlns:a16="http://schemas.microsoft.com/office/drawing/2014/main" id="{30DFF49F-8969-4330-97BB-0FAE71201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9" name="Line 18">
              <a:extLst>
                <a:ext uri="{FF2B5EF4-FFF2-40B4-BE49-F238E27FC236}">
                  <a16:creationId xmlns:a16="http://schemas.microsoft.com/office/drawing/2014/main" id="{6BB38CFF-03FC-445B-A209-AD6E7611CA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20" name="Line 19">
              <a:extLst>
                <a:ext uri="{FF2B5EF4-FFF2-40B4-BE49-F238E27FC236}">
                  <a16:creationId xmlns:a16="http://schemas.microsoft.com/office/drawing/2014/main" id="{5D577F2F-D1DF-4C59-A37B-28BE6B6A9A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21" name="Line 20">
              <a:extLst>
                <a:ext uri="{FF2B5EF4-FFF2-40B4-BE49-F238E27FC236}">
                  <a16:creationId xmlns:a16="http://schemas.microsoft.com/office/drawing/2014/main" id="{D0B03627-4368-41B6-AEB1-F0D9CFB35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7717" name="Group 21">
            <a:extLst>
              <a:ext uri="{FF2B5EF4-FFF2-40B4-BE49-F238E27FC236}">
                <a16:creationId xmlns:a16="http://schemas.microsoft.com/office/drawing/2014/main" id="{CA28AD94-5BBD-4B29-9F07-3C42AE5045F4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733550"/>
            <a:ext cx="1825625" cy="1836738"/>
            <a:chOff x="294" y="1068"/>
            <a:chExt cx="2305" cy="2310"/>
          </a:xfrm>
        </p:grpSpPr>
        <p:sp>
          <p:nvSpPr>
            <p:cNvPr id="66608" name="Rectangle 22">
              <a:extLst>
                <a:ext uri="{FF2B5EF4-FFF2-40B4-BE49-F238E27FC236}">
                  <a16:creationId xmlns:a16="http://schemas.microsoft.com/office/drawing/2014/main" id="{B2AC5668-6ED6-467C-B700-7FB936F5E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09" name="Line 23">
              <a:extLst>
                <a:ext uri="{FF2B5EF4-FFF2-40B4-BE49-F238E27FC236}">
                  <a16:creationId xmlns:a16="http://schemas.microsoft.com/office/drawing/2014/main" id="{BE2E2C77-8934-4C87-9A56-20CF2F5158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0" name="Line 24">
              <a:extLst>
                <a:ext uri="{FF2B5EF4-FFF2-40B4-BE49-F238E27FC236}">
                  <a16:creationId xmlns:a16="http://schemas.microsoft.com/office/drawing/2014/main" id="{7143DECC-FEB8-4B8F-810B-7AE9688B3D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1" name="Line 25">
              <a:extLst>
                <a:ext uri="{FF2B5EF4-FFF2-40B4-BE49-F238E27FC236}">
                  <a16:creationId xmlns:a16="http://schemas.microsoft.com/office/drawing/2014/main" id="{27FA8E4C-93C6-478B-9FE8-71FED007E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2" name="Line 26">
              <a:extLst>
                <a:ext uri="{FF2B5EF4-FFF2-40B4-BE49-F238E27FC236}">
                  <a16:creationId xmlns:a16="http://schemas.microsoft.com/office/drawing/2014/main" id="{75A3BE92-71DE-4842-91C3-C6142B67C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3" name="Line 27">
              <a:extLst>
                <a:ext uri="{FF2B5EF4-FFF2-40B4-BE49-F238E27FC236}">
                  <a16:creationId xmlns:a16="http://schemas.microsoft.com/office/drawing/2014/main" id="{B87B714F-4959-41F1-B102-DD83B5AC87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14" name="Line 28">
              <a:extLst>
                <a:ext uri="{FF2B5EF4-FFF2-40B4-BE49-F238E27FC236}">
                  <a16:creationId xmlns:a16="http://schemas.microsoft.com/office/drawing/2014/main" id="{DD1E531D-A4C2-4E22-AE7E-0CE365F7EE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7725" name="Text Box 29">
            <a:extLst>
              <a:ext uri="{FF2B5EF4-FFF2-40B4-BE49-F238E27FC236}">
                <a16:creationId xmlns:a16="http://schemas.microsoft.com/office/drawing/2014/main" id="{C8B8E6AA-1B28-4003-8D0A-6F5E1C85C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f</a:t>
            </a:r>
          </a:p>
        </p:txBody>
      </p:sp>
      <p:grpSp>
        <p:nvGrpSpPr>
          <p:cNvPr id="157726" name="Group 30">
            <a:extLst>
              <a:ext uri="{FF2B5EF4-FFF2-40B4-BE49-F238E27FC236}">
                <a16:creationId xmlns:a16="http://schemas.microsoft.com/office/drawing/2014/main" id="{57700E3C-E4A9-408D-920A-6E7A8A56687F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733550"/>
            <a:ext cx="1825625" cy="1836738"/>
            <a:chOff x="294" y="1068"/>
            <a:chExt cx="2305" cy="2310"/>
          </a:xfrm>
        </p:grpSpPr>
        <p:sp>
          <p:nvSpPr>
            <p:cNvPr id="66601" name="Rectangle 31">
              <a:extLst>
                <a:ext uri="{FF2B5EF4-FFF2-40B4-BE49-F238E27FC236}">
                  <a16:creationId xmlns:a16="http://schemas.microsoft.com/office/drawing/2014/main" id="{20F6A933-FC32-4015-88D9-93527E969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602" name="Line 32">
              <a:extLst>
                <a:ext uri="{FF2B5EF4-FFF2-40B4-BE49-F238E27FC236}">
                  <a16:creationId xmlns:a16="http://schemas.microsoft.com/office/drawing/2014/main" id="{A4523C04-A9E3-4836-94E2-54A1C6989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3" name="Line 33">
              <a:extLst>
                <a:ext uri="{FF2B5EF4-FFF2-40B4-BE49-F238E27FC236}">
                  <a16:creationId xmlns:a16="http://schemas.microsoft.com/office/drawing/2014/main" id="{580454BE-A18F-4F79-8806-01FE23C178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4" name="Line 34">
              <a:extLst>
                <a:ext uri="{FF2B5EF4-FFF2-40B4-BE49-F238E27FC236}">
                  <a16:creationId xmlns:a16="http://schemas.microsoft.com/office/drawing/2014/main" id="{720AF8DA-6C24-4087-9E06-3E12C2E56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5" name="Line 35">
              <a:extLst>
                <a:ext uri="{FF2B5EF4-FFF2-40B4-BE49-F238E27FC236}">
                  <a16:creationId xmlns:a16="http://schemas.microsoft.com/office/drawing/2014/main" id="{20C9350B-9B7D-4763-BC6B-B2D458E945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6" name="Line 36">
              <a:extLst>
                <a:ext uri="{FF2B5EF4-FFF2-40B4-BE49-F238E27FC236}">
                  <a16:creationId xmlns:a16="http://schemas.microsoft.com/office/drawing/2014/main" id="{A34C8ACD-3138-4E42-800D-011EB1961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7" name="Line 37">
              <a:extLst>
                <a:ext uri="{FF2B5EF4-FFF2-40B4-BE49-F238E27FC236}">
                  <a16:creationId xmlns:a16="http://schemas.microsoft.com/office/drawing/2014/main" id="{09CBEEBD-453B-433B-9C2E-5D0618F979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7734" name="Text Box 38">
            <a:extLst>
              <a:ext uri="{FF2B5EF4-FFF2-40B4-BE49-F238E27FC236}">
                <a16:creationId xmlns:a16="http://schemas.microsoft.com/office/drawing/2014/main" id="{A7B147F6-1BBC-4E00-9EFF-DC617A906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39258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r</a:t>
            </a:r>
          </a:p>
        </p:txBody>
      </p:sp>
      <p:sp>
        <p:nvSpPr>
          <p:cNvPr id="157735" name="Text Box 39">
            <a:extLst>
              <a:ext uri="{FF2B5EF4-FFF2-40B4-BE49-F238E27FC236}">
                <a16:creationId xmlns:a16="http://schemas.microsoft.com/office/drawing/2014/main" id="{C2EE1FBA-87C5-4747-8385-B87642A6E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t</a:t>
            </a:r>
          </a:p>
        </p:txBody>
      </p:sp>
      <p:grpSp>
        <p:nvGrpSpPr>
          <p:cNvPr id="157736" name="Group 40">
            <a:extLst>
              <a:ext uri="{FF2B5EF4-FFF2-40B4-BE49-F238E27FC236}">
                <a16:creationId xmlns:a16="http://schemas.microsoft.com/office/drawing/2014/main" id="{ADD755C6-C3C0-401A-BC4E-99F0BAC04014}"/>
              </a:ext>
            </a:extLst>
          </p:cNvPr>
          <p:cNvGrpSpPr>
            <a:grpSpLocks/>
          </p:cNvGrpSpPr>
          <p:nvPr/>
        </p:nvGrpSpPr>
        <p:grpSpPr bwMode="auto">
          <a:xfrm>
            <a:off x="4797425" y="4705350"/>
            <a:ext cx="1828800" cy="1836738"/>
            <a:chOff x="294" y="1068"/>
            <a:chExt cx="2305" cy="2310"/>
          </a:xfrm>
        </p:grpSpPr>
        <p:sp>
          <p:nvSpPr>
            <p:cNvPr id="66594" name="Rectangle 41">
              <a:extLst>
                <a:ext uri="{FF2B5EF4-FFF2-40B4-BE49-F238E27FC236}">
                  <a16:creationId xmlns:a16="http://schemas.microsoft.com/office/drawing/2014/main" id="{41EDAB0F-9CBF-49B4-A7B2-CE625A4E3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595" name="Line 42">
              <a:extLst>
                <a:ext uri="{FF2B5EF4-FFF2-40B4-BE49-F238E27FC236}">
                  <a16:creationId xmlns:a16="http://schemas.microsoft.com/office/drawing/2014/main" id="{75524377-3856-482B-B076-ABC80E910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6" name="Line 43">
              <a:extLst>
                <a:ext uri="{FF2B5EF4-FFF2-40B4-BE49-F238E27FC236}">
                  <a16:creationId xmlns:a16="http://schemas.microsoft.com/office/drawing/2014/main" id="{24CB4116-5672-4C2B-A8AE-79707CF2B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7" name="Line 44">
              <a:extLst>
                <a:ext uri="{FF2B5EF4-FFF2-40B4-BE49-F238E27FC236}">
                  <a16:creationId xmlns:a16="http://schemas.microsoft.com/office/drawing/2014/main" id="{3C51994C-682A-433E-85E7-F5A55BAD87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8" name="Line 45">
              <a:extLst>
                <a:ext uri="{FF2B5EF4-FFF2-40B4-BE49-F238E27FC236}">
                  <a16:creationId xmlns:a16="http://schemas.microsoft.com/office/drawing/2014/main" id="{9F124464-3647-4B45-802D-87617F2EA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9" name="Line 46">
              <a:extLst>
                <a:ext uri="{FF2B5EF4-FFF2-40B4-BE49-F238E27FC236}">
                  <a16:creationId xmlns:a16="http://schemas.microsoft.com/office/drawing/2014/main" id="{3777BB8E-C490-41EC-9B3E-6279B3934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600" name="Line 47">
              <a:extLst>
                <a:ext uri="{FF2B5EF4-FFF2-40B4-BE49-F238E27FC236}">
                  <a16:creationId xmlns:a16="http://schemas.microsoft.com/office/drawing/2014/main" id="{C0162670-B94C-41F7-8CD6-F3AC82528D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7744" name="Group 48">
            <a:extLst>
              <a:ext uri="{FF2B5EF4-FFF2-40B4-BE49-F238E27FC236}">
                <a16:creationId xmlns:a16="http://schemas.microsoft.com/office/drawing/2014/main" id="{ECB80FB8-CFDE-426F-977A-C24082E4F04E}"/>
              </a:ext>
            </a:extLst>
          </p:cNvPr>
          <p:cNvGrpSpPr>
            <a:grpSpLocks/>
          </p:cNvGrpSpPr>
          <p:nvPr/>
        </p:nvGrpSpPr>
        <p:grpSpPr bwMode="auto">
          <a:xfrm>
            <a:off x="6843713" y="1733550"/>
            <a:ext cx="1825625" cy="1836738"/>
            <a:chOff x="294" y="1068"/>
            <a:chExt cx="2305" cy="2310"/>
          </a:xfrm>
        </p:grpSpPr>
        <p:sp>
          <p:nvSpPr>
            <p:cNvPr id="66587" name="Rectangle 49">
              <a:extLst>
                <a:ext uri="{FF2B5EF4-FFF2-40B4-BE49-F238E27FC236}">
                  <a16:creationId xmlns:a16="http://schemas.microsoft.com/office/drawing/2014/main" id="{4A6B908D-C1F5-4872-93B9-0DB8EEA95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6588" name="Line 50">
              <a:extLst>
                <a:ext uri="{FF2B5EF4-FFF2-40B4-BE49-F238E27FC236}">
                  <a16:creationId xmlns:a16="http://schemas.microsoft.com/office/drawing/2014/main" id="{DCDF26A1-2102-47F9-9A74-2443905ABE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89" name="Line 51">
              <a:extLst>
                <a:ext uri="{FF2B5EF4-FFF2-40B4-BE49-F238E27FC236}">
                  <a16:creationId xmlns:a16="http://schemas.microsoft.com/office/drawing/2014/main" id="{66E761A9-6BF8-499C-822A-72F9C0F4A2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0" name="Line 52">
              <a:extLst>
                <a:ext uri="{FF2B5EF4-FFF2-40B4-BE49-F238E27FC236}">
                  <a16:creationId xmlns:a16="http://schemas.microsoft.com/office/drawing/2014/main" id="{CC47E956-3A07-46DA-B105-BEF54EAC80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1" name="Line 53">
              <a:extLst>
                <a:ext uri="{FF2B5EF4-FFF2-40B4-BE49-F238E27FC236}">
                  <a16:creationId xmlns:a16="http://schemas.microsoft.com/office/drawing/2014/main" id="{22829B3D-419A-42F7-A9E9-986C522E8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2" name="Line 54">
              <a:extLst>
                <a:ext uri="{FF2B5EF4-FFF2-40B4-BE49-F238E27FC236}">
                  <a16:creationId xmlns:a16="http://schemas.microsoft.com/office/drawing/2014/main" id="{0E2B659F-6235-4784-A316-9044F84DA2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6593" name="Line 55">
              <a:extLst>
                <a:ext uri="{FF2B5EF4-FFF2-40B4-BE49-F238E27FC236}">
                  <a16:creationId xmlns:a16="http://schemas.microsoft.com/office/drawing/2014/main" id="{A09DE5DB-136A-4462-AE45-FC92E65260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7779" name="Line 83">
            <a:extLst>
              <a:ext uri="{FF2B5EF4-FFF2-40B4-BE49-F238E27FC236}">
                <a16:creationId xmlns:a16="http://schemas.microsoft.com/office/drawing/2014/main" id="{FCA4925B-3F18-4BB4-9926-1D7FC300E70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0" y="2349500"/>
            <a:ext cx="0" cy="1604963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780" name="Line 84">
            <a:extLst>
              <a:ext uri="{FF2B5EF4-FFF2-40B4-BE49-F238E27FC236}">
                <a16:creationId xmlns:a16="http://schemas.microsoft.com/office/drawing/2014/main" id="{3DB1C170-E784-4B53-9A94-97DC81A35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2400" y="1739900"/>
            <a:ext cx="0" cy="190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789" name="Freeform 93">
            <a:extLst>
              <a:ext uri="{FF2B5EF4-FFF2-40B4-BE49-F238E27FC236}">
                <a16:creationId xmlns:a16="http://schemas.microsoft.com/office/drawing/2014/main" id="{848BCCFF-EE1C-43AC-BD82-DD70D32989F4}"/>
              </a:ext>
            </a:extLst>
          </p:cNvPr>
          <p:cNvSpPr>
            <a:spLocks/>
          </p:cNvSpPr>
          <p:nvPr/>
        </p:nvSpPr>
        <p:spPr bwMode="auto">
          <a:xfrm>
            <a:off x="1100138" y="3943350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799" name="Line 103">
            <a:extLst>
              <a:ext uri="{FF2B5EF4-FFF2-40B4-BE49-F238E27FC236}">
                <a16:creationId xmlns:a16="http://schemas.microsoft.com/office/drawing/2014/main" id="{B9BA80A4-E79A-4FAA-AF51-3EF4F81B13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11488" y="2320925"/>
            <a:ext cx="749300" cy="1652588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0" name="Freeform 104">
            <a:extLst>
              <a:ext uri="{FF2B5EF4-FFF2-40B4-BE49-F238E27FC236}">
                <a16:creationId xmlns:a16="http://schemas.microsoft.com/office/drawing/2014/main" id="{7193BA9B-F355-4B87-B403-2E8C2B6EEE45}"/>
              </a:ext>
            </a:extLst>
          </p:cNvPr>
          <p:cNvSpPr>
            <a:spLocks/>
          </p:cNvSpPr>
          <p:nvPr/>
        </p:nvSpPr>
        <p:spPr bwMode="auto">
          <a:xfrm>
            <a:off x="2686050" y="3951288"/>
            <a:ext cx="333375" cy="147637"/>
          </a:xfrm>
          <a:custGeom>
            <a:avLst/>
            <a:gdLst>
              <a:gd name="T0" fmla="*/ 2147483646 w 210"/>
              <a:gd name="T1" fmla="*/ 0 h 93"/>
              <a:gd name="T2" fmla="*/ 2147483646 w 210"/>
              <a:gd name="T3" fmla="*/ 2147483646 h 93"/>
              <a:gd name="T4" fmla="*/ 2147483646 w 210"/>
              <a:gd name="T5" fmla="*/ 2147483646 h 93"/>
              <a:gd name="T6" fmla="*/ 0 w 210"/>
              <a:gd name="T7" fmla="*/ 2147483646 h 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" h="93">
                <a:moveTo>
                  <a:pt x="210" y="0"/>
                </a:moveTo>
                <a:cubicBezTo>
                  <a:pt x="202" y="13"/>
                  <a:pt x="183" y="63"/>
                  <a:pt x="162" y="78"/>
                </a:cubicBezTo>
                <a:cubicBezTo>
                  <a:pt x="141" y="93"/>
                  <a:pt x="113" y="89"/>
                  <a:pt x="86" y="91"/>
                </a:cubicBezTo>
                <a:cubicBezTo>
                  <a:pt x="59" y="93"/>
                  <a:pt x="18" y="91"/>
                  <a:pt x="0" y="91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2" name="Line 106">
            <a:extLst>
              <a:ext uri="{FF2B5EF4-FFF2-40B4-BE49-F238E27FC236}">
                <a16:creationId xmlns:a16="http://schemas.microsoft.com/office/drawing/2014/main" id="{43A11574-7656-484D-BF26-D2CFC5492A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8900" y="2319338"/>
            <a:ext cx="576263" cy="12287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4" name="Line 108">
            <a:extLst>
              <a:ext uri="{FF2B5EF4-FFF2-40B4-BE49-F238E27FC236}">
                <a16:creationId xmlns:a16="http://schemas.microsoft.com/office/drawing/2014/main" id="{95A25FED-0D5A-43B9-8F38-99BB3BC306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92775" y="1879600"/>
            <a:ext cx="0" cy="1682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7" name="Freeform 111">
            <a:extLst>
              <a:ext uri="{FF2B5EF4-FFF2-40B4-BE49-F238E27FC236}">
                <a16:creationId xmlns:a16="http://schemas.microsoft.com/office/drawing/2014/main" id="{A075E543-42E7-42D5-9F9F-5E0B68DA391F}"/>
              </a:ext>
            </a:extLst>
          </p:cNvPr>
          <p:cNvSpPr>
            <a:spLocks/>
          </p:cNvSpPr>
          <p:nvPr/>
        </p:nvSpPr>
        <p:spPr bwMode="auto">
          <a:xfrm flipH="1" flipV="1">
            <a:off x="5691188" y="1762125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8" name="Line 112">
            <a:extLst>
              <a:ext uri="{FF2B5EF4-FFF2-40B4-BE49-F238E27FC236}">
                <a16:creationId xmlns:a16="http://schemas.microsoft.com/office/drawing/2014/main" id="{A061AC25-38C9-427C-B40A-02A53A418BD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2333625"/>
            <a:ext cx="5810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09" name="Line 113">
            <a:extLst>
              <a:ext uri="{FF2B5EF4-FFF2-40B4-BE49-F238E27FC236}">
                <a16:creationId xmlns:a16="http://schemas.microsoft.com/office/drawing/2014/main" id="{18F75DD0-2C5E-4576-8FF6-990F706774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50175" y="1743075"/>
            <a:ext cx="0" cy="16827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10" name="Freeform 114">
            <a:extLst>
              <a:ext uri="{FF2B5EF4-FFF2-40B4-BE49-F238E27FC236}">
                <a16:creationId xmlns:a16="http://schemas.microsoft.com/office/drawing/2014/main" id="{F1AE2C91-5329-4014-8F58-34A6CE91BD33}"/>
              </a:ext>
            </a:extLst>
          </p:cNvPr>
          <p:cNvSpPr>
            <a:spLocks/>
          </p:cNvSpPr>
          <p:nvPr/>
        </p:nvSpPr>
        <p:spPr bwMode="auto">
          <a:xfrm flipH="1">
            <a:off x="7748588" y="3397250"/>
            <a:ext cx="322262" cy="146050"/>
          </a:xfrm>
          <a:custGeom>
            <a:avLst/>
            <a:gdLst>
              <a:gd name="T0" fmla="*/ 2147483646 w 203"/>
              <a:gd name="T1" fmla="*/ 0 h 92"/>
              <a:gd name="T2" fmla="*/ 2147483646 w 203"/>
              <a:gd name="T3" fmla="*/ 2147483646 h 92"/>
              <a:gd name="T4" fmla="*/ 2147483646 w 203"/>
              <a:gd name="T5" fmla="*/ 2147483646 h 92"/>
              <a:gd name="T6" fmla="*/ 2147483646 w 203"/>
              <a:gd name="T7" fmla="*/ 2147483646 h 92"/>
              <a:gd name="T8" fmla="*/ 0 w 203"/>
              <a:gd name="T9" fmla="*/ 2147483646 h 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03" h="92">
                <a:moveTo>
                  <a:pt x="202" y="0"/>
                </a:moveTo>
                <a:cubicBezTo>
                  <a:pt x="201" y="7"/>
                  <a:pt x="203" y="28"/>
                  <a:pt x="196" y="41"/>
                </a:cubicBezTo>
                <a:cubicBezTo>
                  <a:pt x="189" y="54"/>
                  <a:pt x="179" y="70"/>
                  <a:pt x="162" y="78"/>
                </a:cubicBezTo>
                <a:cubicBezTo>
                  <a:pt x="145" y="86"/>
                  <a:pt x="120" y="88"/>
                  <a:pt x="93" y="90"/>
                </a:cubicBezTo>
                <a:cubicBezTo>
                  <a:pt x="66" y="92"/>
                  <a:pt x="19" y="90"/>
                  <a:pt x="0" y="90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13" name="Line 117">
            <a:extLst>
              <a:ext uri="{FF2B5EF4-FFF2-40B4-BE49-F238E27FC236}">
                <a16:creationId xmlns:a16="http://schemas.microsoft.com/office/drawing/2014/main" id="{93EE665F-23C4-4866-83C1-100B938B8C3D}"/>
              </a:ext>
            </a:extLst>
          </p:cNvPr>
          <p:cNvSpPr>
            <a:spLocks noChangeShapeType="1"/>
          </p:cNvSpPr>
          <p:nvPr/>
        </p:nvSpPr>
        <p:spPr bwMode="auto">
          <a:xfrm>
            <a:off x="7467600" y="2333625"/>
            <a:ext cx="581025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14" name="Line 118">
            <a:extLst>
              <a:ext uri="{FF2B5EF4-FFF2-40B4-BE49-F238E27FC236}">
                <a16:creationId xmlns:a16="http://schemas.microsoft.com/office/drawing/2014/main" id="{74769BF1-6414-4FFB-BD0D-0F65934BCF0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38750" y="5292725"/>
            <a:ext cx="0" cy="12319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7816" name="Arc 120">
            <a:extLst>
              <a:ext uri="{FF2B5EF4-FFF2-40B4-BE49-F238E27FC236}">
                <a16:creationId xmlns:a16="http://schemas.microsoft.com/office/drawing/2014/main" id="{30681969-BCA6-4911-8BA1-D1989EA0AE1C}"/>
              </a:ext>
            </a:extLst>
          </p:cNvPr>
          <p:cNvSpPr>
            <a:spLocks/>
          </p:cNvSpPr>
          <p:nvPr/>
        </p:nvSpPr>
        <p:spPr bwMode="auto">
          <a:xfrm flipH="1">
            <a:off x="5240338" y="5327650"/>
            <a:ext cx="525462" cy="554038"/>
          </a:xfrm>
          <a:custGeom>
            <a:avLst/>
            <a:gdLst>
              <a:gd name="T0" fmla="*/ 0 w 21600"/>
              <a:gd name="T1" fmla="*/ 0 h 21600"/>
              <a:gd name="T2" fmla="*/ 310968533 w 21600"/>
              <a:gd name="T3" fmla="*/ 364511424 h 21600"/>
              <a:gd name="T4" fmla="*/ 0 w 21600"/>
              <a:gd name="T5" fmla="*/ 364511424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7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7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7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7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15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57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157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157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000"/>
                                        <p:tgtEl>
                                          <p:spTgt spid="157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57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157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157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157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157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7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157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000"/>
                                        <p:tgtEl>
                                          <p:spTgt spid="157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2000"/>
                                        <p:tgtEl>
                                          <p:spTgt spid="157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7" grpId="0" animBg="1"/>
      <p:bldP spid="157708" grpId="0" animBg="1"/>
      <p:bldP spid="157725" grpId="0" animBg="1"/>
      <p:bldP spid="157734" grpId="0" animBg="1"/>
      <p:bldP spid="15773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95F1D945-65F7-4E6F-8875-249144196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8731" name="Text Box 11">
            <a:extLst>
              <a:ext uri="{FF2B5EF4-FFF2-40B4-BE49-F238E27FC236}">
                <a16:creationId xmlns:a16="http://schemas.microsoft.com/office/drawing/2014/main" id="{92F63E48-8F66-4EF5-AE9B-CC6CB1E69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9032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c</a:t>
            </a:r>
          </a:p>
        </p:txBody>
      </p:sp>
      <p:sp>
        <p:nvSpPr>
          <p:cNvPr id="158732" name="Text Box 12">
            <a:extLst>
              <a:ext uri="{FF2B5EF4-FFF2-40B4-BE49-F238E27FC236}">
                <a16:creationId xmlns:a16="http://schemas.microsoft.com/office/drawing/2014/main" id="{CDA14453-BD86-43C9-9A2E-006A8D8EF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667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o</a:t>
            </a:r>
          </a:p>
        </p:txBody>
      </p:sp>
      <p:grpSp>
        <p:nvGrpSpPr>
          <p:cNvPr id="158733" name="Group 13">
            <a:extLst>
              <a:ext uri="{FF2B5EF4-FFF2-40B4-BE49-F238E27FC236}">
                <a16:creationId xmlns:a16="http://schemas.microsoft.com/office/drawing/2014/main" id="{8BCDE143-DF50-4A1A-AEF5-6698F98712EA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1657350"/>
            <a:ext cx="1828800" cy="1836738"/>
            <a:chOff x="294" y="1068"/>
            <a:chExt cx="2305" cy="2310"/>
          </a:xfrm>
        </p:grpSpPr>
        <p:sp>
          <p:nvSpPr>
            <p:cNvPr id="67683" name="Rectangle 14">
              <a:extLst>
                <a:ext uri="{FF2B5EF4-FFF2-40B4-BE49-F238E27FC236}">
                  <a16:creationId xmlns:a16="http://schemas.microsoft.com/office/drawing/2014/main" id="{9E1F4462-8C3A-4CFC-B4C5-A2A051BD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84" name="Line 15">
              <a:extLst>
                <a:ext uri="{FF2B5EF4-FFF2-40B4-BE49-F238E27FC236}">
                  <a16:creationId xmlns:a16="http://schemas.microsoft.com/office/drawing/2014/main" id="{21E9677A-C916-4EA4-9257-191765EA9A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5" name="Line 16">
              <a:extLst>
                <a:ext uri="{FF2B5EF4-FFF2-40B4-BE49-F238E27FC236}">
                  <a16:creationId xmlns:a16="http://schemas.microsoft.com/office/drawing/2014/main" id="{81CFB6B0-448F-4F70-8741-CC0143D0A1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6" name="Line 17">
              <a:extLst>
                <a:ext uri="{FF2B5EF4-FFF2-40B4-BE49-F238E27FC236}">
                  <a16:creationId xmlns:a16="http://schemas.microsoft.com/office/drawing/2014/main" id="{1CF0BF16-F821-4AA2-9D18-0DA497AA15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7" name="Line 18">
              <a:extLst>
                <a:ext uri="{FF2B5EF4-FFF2-40B4-BE49-F238E27FC236}">
                  <a16:creationId xmlns:a16="http://schemas.microsoft.com/office/drawing/2014/main" id="{1D29EF95-FEDF-46A8-BBEC-C5678CC4E9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8" name="Line 19">
              <a:extLst>
                <a:ext uri="{FF2B5EF4-FFF2-40B4-BE49-F238E27FC236}">
                  <a16:creationId xmlns:a16="http://schemas.microsoft.com/office/drawing/2014/main" id="{1F469919-CB2A-42B0-986D-0A26E019C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9" name="Line 20">
              <a:extLst>
                <a:ext uri="{FF2B5EF4-FFF2-40B4-BE49-F238E27FC236}">
                  <a16:creationId xmlns:a16="http://schemas.microsoft.com/office/drawing/2014/main" id="{78567689-4244-45E5-B5E9-69BEE23A61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8741" name="Group 21">
            <a:extLst>
              <a:ext uri="{FF2B5EF4-FFF2-40B4-BE49-F238E27FC236}">
                <a16:creationId xmlns:a16="http://schemas.microsoft.com/office/drawing/2014/main" id="{A97AFFA3-3368-461B-90E9-910A6B876699}"/>
              </a:ext>
            </a:extLst>
          </p:cNvPr>
          <p:cNvGrpSpPr>
            <a:grpSpLocks/>
          </p:cNvGrpSpPr>
          <p:nvPr/>
        </p:nvGrpSpPr>
        <p:grpSpPr bwMode="auto">
          <a:xfrm>
            <a:off x="2627313" y="1657350"/>
            <a:ext cx="1825625" cy="1836738"/>
            <a:chOff x="294" y="1068"/>
            <a:chExt cx="2305" cy="2310"/>
          </a:xfrm>
        </p:grpSpPr>
        <p:sp>
          <p:nvSpPr>
            <p:cNvPr id="67676" name="Rectangle 22">
              <a:extLst>
                <a:ext uri="{FF2B5EF4-FFF2-40B4-BE49-F238E27FC236}">
                  <a16:creationId xmlns:a16="http://schemas.microsoft.com/office/drawing/2014/main" id="{57A1C6F8-FD07-4E74-A2EE-F0432C7AA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77" name="Line 23">
              <a:extLst>
                <a:ext uri="{FF2B5EF4-FFF2-40B4-BE49-F238E27FC236}">
                  <a16:creationId xmlns:a16="http://schemas.microsoft.com/office/drawing/2014/main" id="{3BD360AB-2106-433B-92ED-C2F6F360BD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8" name="Line 24">
              <a:extLst>
                <a:ext uri="{FF2B5EF4-FFF2-40B4-BE49-F238E27FC236}">
                  <a16:creationId xmlns:a16="http://schemas.microsoft.com/office/drawing/2014/main" id="{50F89C43-6D17-4B9D-BF73-A8ED65398A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9" name="Line 25">
              <a:extLst>
                <a:ext uri="{FF2B5EF4-FFF2-40B4-BE49-F238E27FC236}">
                  <a16:creationId xmlns:a16="http://schemas.microsoft.com/office/drawing/2014/main" id="{FB5566A0-9E08-472B-804F-3A1D59682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0" name="Line 26">
              <a:extLst>
                <a:ext uri="{FF2B5EF4-FFF2-40B4-BE49-F238E27FC236}">
                  <a16:creationId xmlns:a16="http://schemas.microsoft.com/office/drawing/2014/main" id="{788F0767-4A9D-4A5E-B61C-15BB3BD774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1" name="Line 27">
              <a:extLst>
                <a:ext uri="{FF2B5EF4-FFF2-40B4-BE49-F238E27FC236}">
                  <a16:creationId xmlns:a16="http://schemas.microsoft.com/office/drawing/2014/main" id="{751F1DCB-4152-4C45-9F01-74909ABE05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82" name="Line 28">
              <a:extLst>
                <a:ext uri="{FF2B5EF4-FFF2-40B4-BE49-F238E27FC236}">
                  <a16:creationId xmlns:a16="http://schemas.microsoft.com/office/drawing/2014/main" id="{FB6B2F38-5815-4A93-9B57-7387943C15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749" name="Text Box 29">
            <a:extLst>
              <a:ext uri="{FF2B5EF4-FFF2-40B4-BE49-F238E27FC236}">
                <a16:creationId xmlns:a16="http://schemas.microsoft.com/office/drawing/2014/main" id="{53EEB81B-0243-4127-8C12-2678AE6D6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a</a:t>
            </a:r>
          </a:p>
        </p:txBody>
      </p:sp>
      <p:grpSp>
        <p:nvGrpSpPr>
          <p:cNvPr id="158750" name="Group 30">
            <a:extLst>
              <a:ext uri="{FF2B5EF4-FFF2-40B4-BE49-F238E27FC236}">
                <a16:creationId xmlns:a16="http://schemas.microsoft.com/office/drawing/2014/main" id="{363D1808-0114-4D31-849B-954DCD82A026}"/>
              </a:ext>
            </a:extLst>
          </p:cNvPr>
          <p:cNvGrpSpPr>
            <a:grpSpLocks/>
          </p:cNvGrpSpPr>
          <p:nvPr/>
        </p:nvGrpSpPr>
        <p:grpSpPr bwMode="auto">
          <a:xfrm>
            <a:off x="4786313" y="1657350"/>
            <a:ext cx="1825625" cy="1836738"/>
            <a:chOff x="294" y="1068"/>
            <a:chExt cx="2305" cy="2310"/>
          </a:xfrm>
        </p:grpSpPr>
        <p:sp>
          <p:nvSpPr>
            <p:cNvPr id="67669" name="Rectangle 31">
              <a:extLst>
                <a:ext uri="{FF2B5EF4-FFF2-40B4-BE49-F238E27FC236}">
                  <a16:creationId xmlns:a16="http://schemas.microsoft.com/office/drawing/2014/main" id="{60A40F37-A640-4CB1-8146-EE1443774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70" name="Line 32">
              <a:extLst>
                <a:ext uri="{FF2B5EF4-FFF2-40B4-BE49-F238E27FC236}">
                  <a16:creationId xmlns:a16="http://schemas.microsoft.com/office/drawing/2014/main" id="{1D6C2969-56D2-4945-B9E2-1F5477B627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1" name="Line 33">
              <a:extLst>
                <a:ext uri="{FF2B5EF4-FFF2-40B4-BE49-F238E27FC236}">
                  <a16:creationId xmlns:a16="http://schemas.microsoft.com/office/drawing/2014/main" id="{928C241D-6B29-4D0D-A958-00BF767C61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2" name="Line 34">
              <a:extLst>
                <a:ext uri="{FF2B5EF4-FFF2-40B4-BE49-F238E27FC236}">
                  <a16:creationId xmlns:a16="http://schemas.microsoft.com/office/drawing/2014/main" id="{C1720643-9F1E-4F0F-9397-3AA9A50B4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3" name="Line 35">
              <a:extLst>
                <a:ext uri="{FF2B5EF4-FFF2-40B4-BE49-F238E27FC236}">
                  <a16:creationId xmlns:a16="http://schemas.microsoft.com/office/drawing/2014/main" id="{7A5FB49F-B44A-48B3-BA63-217C7C3B7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4" name="Line 36">
              <a:extLst>
                <a:ext uri="{FF2B5EF4-FFF2-40B4-BE49-F238E27FC236}">
                  <a16:creationId xmlns:a16="http://schemas.microsoft.com/office/drawing/2014/main" id="{94BDBAC4-AEDD-4380-8CFD-65FC4C2CC1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75" name="Line 37">
              <a:extLst>
                <a:ext uri="{FF2B5EF4-FFF2-40B4-BE49-F238E27FC236}">
                  <a16:creationId xmlns:a16="http://schemas.microsoft.com/office/drawing/2014/main" id="{57CDF035-8548-4BF4-9A91-C7DA74327C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758" name="Text Box 38">
            <a:extLst>
              <a:ext uri="{FF2B5EF4-FFF2-40B4-BE49-F238E27FC236}">
                <a16:creationId xmlns:a16="http://schemas.microsoft.com/office/drawing/2014/main" id="{3FEF4A3F-9195-4B5B-B743-04416ABE3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2925" y="890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b</a:t>
            </a:r>
          </a:p>
        </p:txBody>
      </p:sp>
      <p:sp>
        <p:nvSpPr>
          <p:cNvPr id="158759" name="Text Box 39">
            <a:extLst>
              <a:ext uri="{FF2B5EF4-FFF2-40B4-BE49-F238E27FC236}">
                <a16:creationId xmlns:a16="http://schemas.microsoft.com/office/drawing/2014/main" id="{BA457254-2A67-4746-B2B4-3E1D2418F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355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d</a:t>
            </a:r>
          </a:p>
        </p:txBody>
      </p:sp>
      <p:grpSp>
        <p:nvGrpSpPr>
          <p:cNvPr id="158760" name="Group 40">
            <a:extLst>
              <a:ext uri="{FF2B5EF4-FFF2-40B4-BE49-F238E27FC236}">
                <a16:creationId xmlns:a16="http://schemas.microsoft.com/office/drawing/2014/main" id="{49C34F66-6F21-4D6B-AD61-1018BEF12490}"/>
              </a:ext>
            </a:extLst>
          </p:cNvPr>
          <p:cNvGrpSpPr>
            <a:grpSpLocks/>
          </p:cNvGrpSpPr>
          <p:nvPr/>
        </p:nvGrpSpPr>
        <p:grpSpPr bwMode="auto">
          <a:xfrm>
            <a:off x="6918325" y="1644650"/>
            <a:ext cx="1828800" cy="1836738"/>
            <a:chOff x="294" y="1068"/>
            <a:chExt cx="2305" cy="2310"/>
          </a:xfrm>
        </p:grpSpPr>
        <p:sp>
          <p:nvSpPr>
            <p:cNvPr id="67662" name="Rectangle 41">
              <a:extLst>
                <a:ext uri="{FF2B5EF4-FFF2-40B4-BE49-F238E27FC236}">
                  <a16:creationId xmlns:a16="http://schemas.microsoft.com/office/drawing/2014/main" id="{F1E739AB-0024-4C13-B2D6-CC771E979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63" name="Line 42">
              <a:extLst>
                <a:ext uri="{FF2B5EF4-FFF2-40B4-BE49-F238E27FC236}">
                  <a16:creationId xmlns:a16="http://schemas.microsoft.com/office/drawing/2014/main" id="{3B50A5F7-D10D-45C7-9E0F-DBBF8E9EF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4" name="Line 43">
              <a:extLst>
                <a:ext uri="{FF2B5EF4-FFF2-40B4-BE49-F238E27FC236}">
                  <a16:creationId xmlns:a16="http://schemas.microsoft.com/office/drawing/2014/main" id="{FD8073DA-8CEB-41D1-A7E0-BEB4D80BBA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5" name="Line 44">
              <a:extLst>
                <a:ext uri="{FF2B5EF4-FFF2-40B4-BE49-F238E27FC236}">
                  <a16:creationId xmlns:a16="http://schemas.microsoft.com/office/drawing/2014/main" id="{C80EF2EC-9DE2-4A0B-9133-99484AC13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6" name="Line 45">
              <a:extLst>
                <a:ext uri="{FF2B5EF4-FFF2-40B4-BE49-F238E27FC236}">
                  <a16:creationId xmlns:a16="http://schemas.microsoft.com/office/drawing/2014/main" id="{B7D7B999-A721-450E-A147-781E2F1F8D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7" name="Line 46">
              <a:extLst>
                <a:ext uri="{FF2B5EF4-FFF2-40B4-BE49-F238E27FC236}">
                  <a16:creationId xmlns:a16="http://schemas.microsoft.com/office/drawing/2014/main" id="{B648FC37-760A-40CB-B306-A669452B0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8" name="Line 47">
              <a:extLst>
                <a:ext uri="{FF2B5EF4-FFF2-40B4-BE49-F238E27FC236}">
                  <a16:creationId xmlns:a16="http://schemas.microsoft.com/office/drawing/2014/main" id="{677D6DF1-4443-4E8F-BB52-FF79A8245A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8768" name="Group 48">
            <a:extLst>
              <a:ext uri="{FF2B5EF4-FFF2-40B4-BE49-F238E27FC236}">
                <a16:creationId xmlns:a16="http://schemas.microsoft.com/office/drawing/2014/main" id="{9B2F9D30-DDD8-4510-A584-B1453EB79394}"/>
              </a:ext>
            </a:extLst>
          </p:cNvPr>
          <p:cNvGrpSpPr>
            <a:grpSpLocks/>
          </p:cNvGrpSpPr>
          <p:nvPr/>
        </p:nvGrpSpPr>
        <p:grpSpPr bwMode="auto">
          <a:xfrm>
            <a:off x="519113" y="4324350"/>
            <a:ext cx="1825625" cy="1836738"/>
            <a:chOff x="294" y="1068"/>
            <a:chExt cx="2305" cy="2310"/>
          </a:xfrm>
        </p:grpSpPr>
        <p:sp>
          <p:nvSpPr>
            <p:cNvPr id="67655" name="Rectangle 49">
              <a:extLst>
                <a:ext uri="{FF2B5EF4-FFF2-40B4-BE49-F238E27FC236}">
                  <a16:creationId xmlns:a16="http://schemas.microsoft.com/office/drawing/2014/main" id="{D5765C5F-CA0B-4DE6-BCD7-B21148964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56" name="Line 50">
              <a:extLst>
                <a:ext uri="{FF2B5EF4-FFF2-40B4-BE49-F238E27FC236}">
                  <a16:creationId xmlns:a16="http://schemas.microsoft.com/office/drawing/2014/main" id="{18E3C61D-D2AC-4F99-A414-A578110B61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7" name="Line 51">
              <a:extLst>
                <a:ext uri="{FF2B5EF4-FFF2-40B4-BE49-F238E27FC236}">
                  <a16:creationId xmlns:a16="http://schemas.microsoft.com/office/drawing/2014/main" id="{FC7CE4F7-4783-40CD-AEEF-19B719268D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8" name="Line 52">
              <a:extLst>
                <a:ext uri="{FF2B5EF4-FFF2-40B4-BE49-F238E27FC236}">
                  <a16:creationId xmlns:a16="http://schemas.microsoft.com/office/drawing/2014/main" id="{87D085F5-AB97-4C0B-9612-827031A12D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9" name="Line 53">
              <a:extLst>
                <a:ext uri="{FF2B5EF4-FFF2-40B4-BE49-F238E27FC236}">
                  <a16:creationId xmlns:a16="http://schemas.microsoft.com/office/drawing/2014/main" id="{8963F3F8-E1C9-4CA7-914E-3DBF73D4CB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0" name="Line 54">
              <a:extLst>
                <a:ext uri="{FF2B5EF4-FFF2-40B4-BE49-F238E27FC236}">
                  <a16:creationId xmlns:a16="http://schemas.microsoft.com/office/drawing/2014/main" id="{56AF76D1-86D3-4F13-AE96-12ED19F4ED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61" name="Line 55">
              <a:extLst>
                <a:ext uri="{FF2B5EF4-FFF2-40B4-BE49-F238E27FC236}">
                  <a16:creationId xmlns:a16="http://schemas.microsoft.com/office/drawing/2014/main" id="{098346C3-8D14-4E8C-8D25-845DEF9BEB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776" name="Text Box 56">
            <a:extLst>
              <a:ext uri="{FF2B5EF4-FFF2-40B4-BE49-F238E27FC236}">
                <a16:creationId xmlns:a16="http://schemas.microsoft.com/office/drawing/2014/main" id="{4CA16ECE-0636-46EF-B4C7-F3592A2B4C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8425" y="3557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p</a:t>
            </a:r>
          </a:p>
        </p:txBody>
      </p:sp>
      <p:grpSp>
        <p:nvGrpSpPr>
          <p:cNvPr id="158777" name="Group 57">
            <a:extLst>
              <a:ext uri="{FF2B5EF4-FFF2-40B4-BE49-F238E27FC236}">
                <a16:creationId xmlns:a16="http://schemas.microsoft.com/office/drawing/2014/main" id="{D8F33523-9831-46FE-9312-0BAA08F392F6}"/>
              </a:ext>
            </a:extLst>
          </p:cNvPr>
          <p:cNvGrpSpPr>
            <a:grpSpLocks/>
          </p:cNvGrpSpPr>
          <p:nvPr/>
        </p:nvGrpSpPr>
        <p:grpSpPr bwMode="auto">
          <a:xfrm>
            <a:off x="2652713" y="4324350"/>
            <a:ext cx="1825625" cy="1836738"/>
            <a:chOff x="294" y="1068"/>
            <a:chExt cx="2305" cy="2310"/>
          </a:xfrm>
        </p:grpSpPr>
        <p:sp>
          <p:nvSpPr>
            <p:cNvPr id="67648" name="Rectangle 58">
              <a:extLst>
                <a:ext uri="{FF2B5EF4-FFF2-40B4-BE49-F238E27FC236}">
                  <a16:creationId xmlns:a16="http://schemas.microsoft.com/office/drawing/2014/main" id="{27B76AA3-D83F-46C2-93CD-E46CA329A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49" name="Line 59">
              <a:extLst>
                <a:ext uri="{FF2B5EF4-FFF2-40B4-BE49-F238E27FC236}">
                  <a16:creationId xmlns:a16="http://schemas.microsoft.com/office/drawing/2014/main" id="{AFEF0849-9E62-4F45-B759-A80E4D320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0" name="Line 60">
              <a:extLst>
                <a:ext uri="{FF2B5EF4-FFF2-40B4-BE49-F238E27FC236}">
                  <a16:creationId xmlns:a16="http://schemas.microsoft.com/office/drawing/2014/main" id="{C9491CED-81C0-47FC-AF8D-445B6685E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1" name="Line 61">
              <a:extLst>
                <a:ext uri="{FF2B5EF4-FFF2-40B4-BE49-F238E27FC236}">
                  <a16:creationId xmlns:a16="http://schemas.microsoft.com/office/drawing/2014/main" id="{36BF19DB-3F7A-4ACA-9D16-3A12514E74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2" name="Line 62">
              <a:extLst>
                <a:ext uri="{FF2B5EF4-FFF2-40B4-BE49-F238E27FC236}">
                  <a16:creationId xmlns:a16="http://schemas.microsoft.com/office/drawing/2014/main" id="{6EFDD79C-0A95-4E77-BDE5-94C9BAAEBF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3" name="Line 63">
              <a:extLst>
                <a:ext uri="{FF2B5EF4-FFF2-40B4-BE49-F238E27FC236}">
                  <a16:creationId xmlns:a16="http://schemas.microsoft.com/office/drawing/2014/main" id="{F0B92CC2-990D-46E2-984A-31FDF70B4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54" name="Line 64">
              <a:extLst>
                <a:ext uri="{FF2B5EF4-FFF2-40B4-BE49-F238E27FC236}">
                  <a16:creationId xmlns:a16="http://schemas.microsoft.com/office/drawing/2014/main" id="{46470BE1-C212-4974-BA23-217F7E175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785" name="Text Box 65">
            <a:extLst>
              <a:ext uri="{FF2B5EF4-FFF2-40B4-BE49-F238E27FC236}">
                <a16:creationId xmlns:a16="http://schemas.microsoft.com/office/drawing/2014/main" id="{50E8EC10-8E15-4D35-B940-CA04DE23B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8375" y="358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q</a:t>
            </a:r>
          </a:p>
        </p:txBody>
      </p:sp>
      <p:grpSp>
        <p:nvGrpSpPr>
          <p:cNvPr id="158786" name="Group 66">
            <a:extLst>
              <a:ext uri="{FF2B5EF4-FFF2-40B4-BE49-F238E27FC236}">
                <a16:creationId xmlns:a16="http://schemas.microsoft.com/office/drawing/2014/main" id="{D81002F6-657A-40B2-82F2-763857628E58}"/>
              </a:ext>
            </a:extLst>
          </p:cNvPr>
          <p:cNvGrpSpPr>
            <a:grpSpLocks/>
          </p:cNvGrpSpPr>
          <p:nvPr/>
        </p:nvGrpSpPr>
        <p:grpSpPr bwMode="auto">
          <a:xfrm>
            <a:off x="4773613" y="4324350"/>
            <a:ext cx="1825625" cy="1836738"/>
            <a:chOff x="294" y="1068"/>
            <a:chExt cx="2305" cy="2310"/>
          </a:xfrm>
        </p:grpSpPr>
        <p:sp>
          <p:nvSpPr>
            <p:cNvPr id="67641" name="Rectangle 67">
              <a:extLst>
                <a:ext uri="{FF2B5EF4-FFF2-40B4-BE49-F238E27FC236}">
                  <a16:creationId xmlns:a16="http://schemas.microsoft.com/office/drawing/2014/main" id="{8DFC1D9A-B22D-4990-9CD2-BDB3E2097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42" name="Line 68">
              <a:extLst>
                <a:ext uri="{FF2B5EF4-FFF2-40B4-BE49-F238E27FC236}">
                  <a16:creationId xmlns:a16="http://schemas.microsoft.com/office/drawing/2014/main" id="{667618E0-205D-4E29-BE7C-08F89236A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3" name="Line 69">
              <a:extLst>
                <a:ext uri="{FF2B5EF4-FFF2-40B4-BE49-F238E27FC236}">
                  <a16:creationId xmlns:a16="http://schemas.microsoft.com/office/drawing/2014/main" id="{B349AB6C-2676-498B-B7E4-CCDF8232C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4" name="Line 70">
              <a:extLst>
                <a:ext uri="{FF2B5EF4-FFF2-40B4-BE49-F238E27FC236}">
                  <a16:creationId xmlns:a16="http://schemas.microsoft.com/office/drawing/2014/main" id="{A6435694-F362-46D8-BA0C-A56959EC4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5" name="Line 71">
              <a:extLst>
                <a:ext uri="{FF2B5EF4-FFF2-40B4-BE49-F238E27FC236}">
                  <a16:creationId xmlns:a16="http://schemas.microsoft.com/office/drawing/2014/main" id="{1BC0C636-0675-4075-995F-790FD1CFF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6" name="Line 72">
              <a:extLst>
                <a:ext uri="{FF2B5EF4-FFF2-40B4-BE49-F238E27FC236}">
                  <a16:creationId xmlns:a16="http://schemas.microsoft.com/office/drawing/2014/main" id="{90D6B33B-1F26-4DCB-8011-052E164069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7" name="Line 73">
              <a:extLst>
                <a:ext uri="{FF2B5EF4-FFF2-40B4-BE49-F238E27FC236}">
                  <a16:creationId xmlns:a16="http://schemas.microsoft.com/office/drawing/2014/main" id="{6B64D6F2-F9F7-4BCB-8294-A260DD63E3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794" name="Text Box 74">
            <a:extLst>
              <a:ext uri="{FF2B5EF4-FFF2-40B4-BE49-F238E27FC236}">
                <a16:creationId xmlns:a16="http://schemas.microsoft.com/office/drawing/2014/main" id="{1D113915-51A5-46BF-8A7D-6926F65CD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582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e</a:t>
            </a:r>
          </a:p>
        </p:txBody>
      </p:sp>
      <p:grpSp>
        <p:nvGrpSpPr>
          <p:cNvPr id="158795" name="Group 75">
            <a:extLst>
              <a:ext uri="{FF2B5EF4-FFF2-40B4-BE49-F238E27FC236}">
                <a16:creationId xmlns:a16="http://schemas.microsoft.com/office/drawing/2014/main" id="{4F750282-E64E-4AC8-B8FA-A444C8CEE25A}"/>
              </a:ext>
            </a:extLst>
          </p:cNvPr>
          <p:cNvGrpSpPr>
            <a:grpSpLocks/>
          </p:cNvGrpSpPr>
          <p:nvPr/>
        </p:nvGrpSpPr>
        <p:grpSpPr bwMode="auto">
          <a:xfrm>
            <a:off x="6894513" y="4324350"/>
            <a:ext cx="1825625" cy="1836738"/>
            <a:chOff x="294" y="1068"/>
            <a:chExt cx="2305" cy="2310"/>
          </a:xfrm>
        </p:grpSpPr>
        <p:sp>
          <p:nvSpPr>
            <p:cNvPr id="67634" name="Rectangle 76">
              <a:extLst>
                <a:ext uri="{FF2B5EF4-FFF2-40B4-BE49-F238E27FC236}">
                  <a16:creationId xmlns:a16="http://schemas.microsoft.com/office/drawing/2014/main" id="{796DF86B-3DB8-46F6-862B-1AAA22AE2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7635" name="Line 77">
              <a:extLst>
                <a:ext uri="{FF2B5EF4-FFF2-40B4-BE49-F238E27FC236}">
                  <a16:creationId xmlns:a16="http://schemas.microsoft.com/office/drawing/2014/main" id="{F9A35FB5-D062-48A1-90AC-897CB26188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36" name="Line 78">
              <a:extLst>
                <a:ext uri="{FF2B5EF4-FFF2-40B4-BE49-F238E27FC236}">
                  <a16:creationId xmlns:a16="http://schemas.microsoft.com/office/drawing/2014/main" id="{4EE1DBED-2153-4F94-9070-94595CEF2B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37" name="Line 79">
              <a:extLst>
                <a:ext uri="{FF2B5EF4-FFF2-40B4-BE49-F238E27FC236}">
                  <a16:creationId xmlns:a16="http://schemas.microsoft.com/office/drawing/2014/main" id="{11F93A48-8296-4F26-9A07-27C295AF0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38" name="Line 80">
              <a:extLst>
                <a:ext uri="{FF2B5EF4-FFF2-40B4-BE49-F238E27FC236}">
                  <a16:creationId xmlns:a16="http://schemas.microsoft.com/office/drawing/2014/main" id="{4D5481C5-E078-438F-AD79-E9BEA2696E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39" name="Line 81">
              <a:extLst>
                <a:ext uri="{FF2B5EF4-FFF2-40B4-BE49-F238E27FC236}">
                  <a16:creationId xmlns:a16="http://schemas.microsoft.com/office/drawing/2014/main" id="{12CFBC2F-EF41-4CFB-8E7E-ACF13082E3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7640" name="Line 82">
              <a:extLst>
                <a:ext uri="{FF2B5EF4-FFF2-40B4-BE49-F238E27FC236}">
                  <a16:creationId xmlns:a16="http://schemas.microsoft.com/office/drawing/2014/main" id="{A69EA8DA-E945-4E91-AB10-9DD1397099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8807" name="Line 87">
            <a:extLst>
              <a:ext uri="{FF2B5EF4-FFF2-40B4-BE49-F238E27FC236}">
                <a16:creationId xmlns:a16="http://schemas.microsoft.com/office/drawing/2014/main" id="{4B361629-9C26-4AB4-8156-48B394F9D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16383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09" name="Line 89">
            <a:extLst>
              <a:ext uri="{FF2B5EF4-FFF2-40B4-BE49-F238E27FC236}">
                <a16:creationId xmlns:a16="http://schemas.microsoft.com/office/drawing/2014/main" id="{8D3DE8EE-A834-4BB5-9B0A-7A97C43E00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2188" y="2174875"/>
            <a:ext cx="0" cy="13144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22" name="Line 102">
            <a:extLst>
              <a:ext uri="{FF2B5EF4-FFF2-40B4-BE49-F238E27FC236}">
                <a16:creationId xmlns:a16="http://schemas.microsoft.com/office/drawing/2014/main" id="{5EDF82B5-4EA7-483A-BF6F-1F5851BA9B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8800" y="5524500"/>
            <a:ext cx="1296988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24" name="Arc 104">
            <a:extLst>
              <a:ext uri="{FF2B5EF4-FFF2-40B4-BE49-F238E27FC236}">
                <a16:creationId xmlns:a16="http://schemas.microsoft.com/office/drawing/2014/main" id="{51FEE673-380B-46DC-9A18-F2EBEF3CE668}"/>
              </a:ext>
            </a:extLst>
          </p:cNvPr>
          <p:cNvSpPr>
            <a:spLocks/>
          </p:cNvSpPr>
          <p:nvPr/>
        </p:nvSpPr>
        <p:spPr bwMode="auto">
          <a:xfrm flipH="1" flipV="1">
            <a:off x="1139825" y="2208213"/>
            <a:ext cx="574675" cy="622300"/>
          </a:xfrm>
          <a:custGeom>
            <a:avLst/>
            <a:gdLst>
              <a:gd name="T0" fmla="*/ 477136223 w 19944"/>
              <a:gd name="T1" fmla="*/ 516047576 h 21600"/>
              <a:gd name="T2" fmla="*/ 0 w 19944"/>
              <a:gd name="T3" fmla="*/ 244704350 h 21600"/>
              <a:gd name="T4" fmla="*/ 455078401 w 1994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944" h="21600" fill="none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</a:path>
              <a:path w="19944" h="21600" stroke="0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  <a:lnTo>
                  <a:pt x="19022" y="0"/>
                </a:lnTo>
                <a:lnTo>
                  <a:pt x="19944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25" name="Arc 105">
            <a:extLst>
              <a:ext uri="{FF2B5EF4-FFF2-40B4-BE49-F238E27FC236}">
                <a16:creationId xmlns:a16="http://schemas.microsoft.com/office/drawing/2014/main" id="{1B4159B3-61BD-486D-9206-CC2E8AD3DE55}"/>
              </a:ext>
            </a:extLst>
          </p:cNvPr>
          <p:cNvSpPr>
            <a:spLocks/>
          </p:cNvSpPr>
          <p:nvPr/>
        </p:nvSpPr>
        <p:spPr bwMode="auto">
          <a:xfrm flipH="1" flipV="1">
            <a:off x="522288" y="2206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26" name="Arc 106">
            <a:extLst>
              <a:ext uri="{FF2B5EF4-FFF2-40B4-BE49-F238E27FC236}">
                <a16:creationId xmlns:a16="http://schemas.microsoft.com/office/drawing/2014/main" id="{DA7C2A55-475D-49FC-8051-0938FB53F1EB}"/>
              </a:ext>
            </a:extLst>
          </p:cNvPr>
          <p:cNvSpPr>
            <a:spLocks/>
          </p:cNvSpPr>
          <p:nvPr/>
        </p:nvSpPr>
        <p:spPr bwMode="auto">
          <a:xfrm flipH="1">
            <a:off x="1139825" y="28336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1" name="Arc 111">
            <a:extLst>
              <a:ext uri="{FF2B5EF4-FFF2-40B4-BE49-F238E27FC236}">
                <a16:creationId xmlns:a16="http://schemas.microsoft.com/office/drawing/2014/main" id="{74C3F84A-F61A-4F6E-B0F4-4C3B8A6934B8}"/>
              </a:ext>
            </a:extLst>
          </p:cNvPr>
          <p:cNvSpPr>
            <a:spLocks/>
          </p:cNvSpPr>
          <p:nvPr/>
        </p:nvSpPr>
        <p:spPr bwMode="auto">
          <a:xfrm flipH="1" flipV="1">
            <a:off x="3260725" y="2220913"/>
            <a:ext cx="574675" cy="622300"/>
          </a:xfrm>
          <a:custGeom>
            <a:avLst/>
            <a:gdLst>
              <a:gd name="T0" fmla="*/ 477136223 w 19944"/>
              <a:gd name="T1" fmla="*/ 516047576 h 21600"/>
              <a:gd name="T2" fmla="*/ 0 w 19944"/>
              <a:gd name="T3" fmla="*/ 244704350 h 21600"/>
              <a:gd name="T4" fmla="*/ 455078401 w 19944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9944" h="21600" fill="none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</a:path>
              <a:path w="19944" h="21600" stroke="0" extrusionOk="0">
                <a:moveTo>
                  <a:pt x="19944" y="21580"/>
                </a:moveTo>
                <a:cubicBezTo>
                  <a:pt x="19636" y="21593"/>
                  <a:pt x="19329" y="21600"/>
                  <a:pt x="19022" y="21600"/>
                </a:cubicBezTo>
                <a:cubicBezTo>
                  <a:pt x="11072" y="21600"/>
                  <a:pt x="3765" y="17233"/>
                  <a:pt x="-1" y="10233"/>
                </a:cubicBezTo>
                <a:lnTo>
                  <a:pt x="19022" y="0"/>
                </a:lnTo>
                <a:lnTo>
                  <a:pt x="19944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2" name="Arc 112">
            <a:extLst>
              <a:ext uri="{FF2B5EF4-FFF2-40B4-BE49-F238E27FC236}">
                <a16:creationId xmlns:a16="http://schemas.microsoft.com/office/drawing/2014/main" id="{CDE22333-4901-4C40-98D0-1E949BF4A76E}"/>
              </a:ext>
            </a:extLst>
          </p:cNvPr>
          <p:cNvSpPr>
            <a:spLocks/>
          </p:cNvSpPr>
          <p:nvPr/>
        </p:nvSpPr>
        <p:spPr bwMode="auto">
          <a:xfrm flipH="1" flipV="1">
            <a:off x="2643188" y="22193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3" name="Arc 113">
            <a:extLst>
              <a:ext uri="{FF2B5EF4-FFF2-40B4-BE49-F238E27FC236}">
                <a16:creationId xmlns:a16="http://schemas.microsoft.com/office/drawing/2014/main" id="{A31F9838-5DBD-4090-B3DA-29716C32C804}"/>
              </a:ext>
            </a:extLst>
          </p:cNvPr>
          <p:cNvSpPr>
            <a:spLocks/>
          </p:cNvSpPr>
          <p:nvPr/>
        </p:nvSpPr>
        <p:spPr bwMode="auto">
          <a:xfrm flipH="1">
            <a:off x="3260725" y="28463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4" name="Arc 114">
            <a:extLst>
              <a:ext uri="{FF2B5EF4-FFF2-40B4-BE49-F238E27FC236}">
                <a16:creationId xmlns:a16="http://schemas.microsoft.com/office/drawing/2014/main" id="{0027DFB5-1DD5-460B-8270-1E1379AD8510}"/>
              </a:ext>
            </a:extLst>
          </p:cNvPr>
          <p:cNvSpPr>
            <a:spLocks/>
          </p:cNvSpPr>
          <p:nvPr/>
        </p:nvSpPr>
        <p:spPr bwMode="auto">
          <a:xfrm flipH="1" flipV="1">
            <a:off x="3287713" y="2535238"/>
            <a:ext cx="622300" cy="561975"/>
          </a:xfrm>
          <a:custGeom>
            <a:avLst/>
            <a:gdLst>
              <a:gd name="T0" fmla="*/ 69371987 w 21600"/>
              <a:gd name="T1" fmla="*/ 466412314 h 19507"/>
              <a:gd name="T2" fmla="*/ 43689292 w 21600"/>
              <a:gd name="T3" fmla="*/ 0 h 19507"/>
              <a:gd name="T4" fmla="*/ 516525652 w 21600"/>
              <a:gd name="T5" fmla="*/ 207897188 h 1950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19507" fill="none" extrusionOk="0">
                <a:moveTo>
                  <a:pt x="2900" y="19507"/>
                </a:moveTo>
                <a:cubicBezTo>
                  <a:pt x="1000" y="16220"/>
                  <a:pt x="0" y="12491"/>
                  <a:pt x="0" y="8695"/>
                </a:cubicBezTo>
                <a:cubicBezTo>
                  <a:pt x="0" y="5701"/>
                  <a:pt x="622" y="2740"/>
                  <a:pt x="1827" y="0"/>
                </a:cubicBezTo>
              </a:path>
              <a:path w="21600" h="19507" stroke="0" extrusionOk="0">
                <a:moveTo>
                  <a:pt x="2900" y="19507"/>
                </a:moveTo>
                <a:cubicBezTo>
                  <a:pt x="1000" y="16220"/>
                  <a:pt x="0" y="12491"/>
                  <a:pt x="0" y="8695"/>
                </a:cubicBezTo>
                <a:cubicBezTo>
                  <a:pt x="0" y="5701"/>
                  <a:pt x="622" y="2740"/>
                  <a:pt x="1827" y="0"/>
                </a:cubicBezTo>
                <a:lnTo>
                  <a:pt x="21600" y="8695"/>
                </a:lnTo>
                <a:lnTo>
                  <a:pt x="2900" y="19507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5" name="Arc 115">
            <a:extLst>
              <a:ext uri="{FF2B5EF4-FFF2-40B4-BE49-F238E27FC236}">
                <a16:creationId xmlns:a16="http://schemas.microsoft.com/office/drawing/2014/main" id="{C02D96A2-A577-4727-AEA3-A9B49B702C0F}"/>
              </a:ext>
            </a:extLst>
          </p:cNvPr>
          <p:cNvSpPr>
            <a:spLocks/>
          </p:cNvSpPr>
          <p:nvPr/>
        </p:nvSpPr>
        <p:spPr bwMode="auto">
          <a:xfrm flipH="1" flipV="1">
            <a:off x="5430838" y="22050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6" name="Arc 116">
            <a:extLst>
              <a:ext uri="{FF2B5EF4-FFF2-40B4-BE49-F238E27FC236}">
                <a16:creationId xmlns:a16="http://schemas.microsoft.com/office/drawing/2014/main" id="{CD458A01-75B5-449C-BC90-BA4A632EC621}"/>
              </a:ext>
            </a:extLst>
          </p:cNvPr>
          <p:cNvSpPr>
            <a:spLocks/>
          </p:cNvSpPr>
          <p:nvPr/>
        </p:nvSpPr>
        <p:spPr bwMode="auto">
          <a:xfrm flipH="1" flipV="1">
            <a:off x="4814888" y="2206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7" name="Arc 117">
            <a:extLst>
              <a:ext uri="{FF2B5EF4-FFF2-40B4-BE49-F238E27FC236}">
                <a16:creationId xmlns:a16="http://schemas.microsoft.com/office/drawing/2014/main" id="{C3AAAD74-AED5-4343-A6BB-BA78A241FA07}"/>
              </a:ext>
            </a:extLst>
          </p:cNvPr>
          <p:cNvSpPr>
            <a:spLocks/>
          </p:cNvSpPr>
          <p:nvPr/>
        </p:nvSpPr>
        <p:spPr bwMode="auto">
          <a:xfrm flipH="1">
            <a:off x="5430838" y="28336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8" name="Arc 118">
            <a:extLst>
              <a:ext uri="{FF2B5EF4-FFF2-40B4-BE49-F238E27FC236}">
                <a16:creationId xmlns:a16="http://schemas.microsoft.com/office/drawing/2014/main" id="{3F706443-5420-4AEC-AAE3-5CC8D5AF572F}"/>
              </a:ext>
            </a:extLst>
          </p:cNvPr>
          <p:cNvSpPr>
            <a:spLocks/>
          </p:cNvSpPr>
          <p:nvPr/>
        </p:nvSpPr>
        <p:spPr bwMode="auto">
          <a:xfrm flipV="1">
            <a:off x="6907213" y="2214563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39" name="Arc 119">
            <a:extLst>
              <a:ext uri="{FF2B5EF4-FFF2-40B4-BE49-F238E27FC236}">
                <a16:creationId xmlns:a16="http://schemas.microsoft.com/office/drawing/2014/main" id="{9A320FC5-7278-41E1-ADE8-DF301327C147}"/>
              </a:ext>
            </a:extLst>
          </p:cNvPr>
          <p:cNvSpPr>
            <a:spLocks/>
          </p:cNvSpPr>
          <p:nvPr/>
        </p:nvSpPr>
        <p:spPr bwMode="auto">
          <a:xfrm flipV="1">
            <a:off x="7519988" y="2216150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0" name="Arc 120">
            <a:extLst>
              <a:ext uri="{FF2B5EF4-FFF2-40B4-BE49-F238E27FC236}">
                <a16:creationId xmlns:a16="http://schemas.microsoft.com/office/drawing/2014/main" id="{EE6B8681-9546-436A-9314-B4E829B7B58B}"/>
              </a:ext>
            </a:extLst>
          </p:cNvPr>
          <p:cNvSpPr>
            <a:spLocks/>
          </p:cNvSpPr>
          <p:nvPr/>
        </p:nvSpPr>
        <p:spPr bwMode="auto">
          <a:xfrm>
            <a:off x="6907213" y="2843213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1" name="Line 121">
            <a:extLst>
              <a:ext uri="{FF2B5EF4-FFF2-40B4-BE49-F238E27FC236}">
                <a16:creationId xmlns:a16="http://schemas.microsoft.com/office/drawing/2014/main" id="{39A6FF9B-918D-48EC-B4A4-B074C436EC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04988" y="4305300"/>
            <a:ext cx="0" cy="1841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42" name="Arc 122">
            <a:extLst>
              <a:ext uri="{FF2B5EF4-FFF2-40B4-BE49-F238E27FC236}">
                <a16:creationId xmlns:a16="http://schemas.microsoft.com/office/drawing/2014/main" id="{37907EF7-8C4A-4BCF-BC9F-D29CA260ADFD}"/>
              </a:ext>
            </a:extLst>
          </p:cNvPr>
          <p:cNvSpPr>
            <a:spLocks/>
          </p:cNvSpPr>
          <p:nvPr/>
        </p:nvSpPr>
        <p:spPr bwMode="auto">
          <a:xfrm flipH="1" flipV="1">
            <a:off x="1163638" y="48720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3" name="Arc 123">
            <a:extLst>
              <a:ext uri="{FF2B5EF4-FFF2-40B4-BE49-F238E27FC236}">
                <a16:creationId xmlns:a16="http://schemas.microsoft.com/office/drawing/2014/main" id="{D001B84B-4278-44BD-B9FF-F55B4BF03C2E}"/>
              </a:ext>
            </a:extLst>
          </p:cNvPr>
          <p:cNvSpPr>
            <a:spLocks/>
          </p:cNvSpPr>
          <p:nvPr/>
        </p:nvSpPr>
        <p:spPr bwMode="auto">
          <a:xfrm flipH="1" flipV="1">
            <a:off x="547688" y="48736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4" name="Arc 124">
            <a:extLst>
              <a:ext uri="{FF2B5EF4-FFF2-40B4-BE49-F238E27FC236}">
                <a16:creationId xmlns:a16="http://schemas.microsoft.com/office/drawing/2014/main" id="{BFB830E1-CAFB-4C51-8EBA-5D3152ADF300}"/>
              </a:ext>
            </a:extLst>
          </p:cNvPr>
          <p:cNvSpPr>
            <a:spLocks/>
          </p:cNvSpPr>
          <p:nvPr/>
        </p:nvSpPr>
        <p:spPr bwMode="auto">
          <a:xfrm flipH="1">
            <a:off x="1163638" y="55006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5" name="Line 125">
            <a:extLst>
              <a:ext uri="{FF2B5EF4-FFF2-40B4-BE49-F238E27FC236}">
                <a16:creationId xmlns:a16="http://schemas.microsoft.com/office/drawing/2014/main" id="{721F06ED-57D1-40AF-B4A6-B4844407C8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4300" y="4838700"/>
            <a:ext cx="0" cy="18288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46" name="Arc 126">
            <a:extLst>
              <a:ext uri="{FF2B5EF4-FFF2-40B4-BE49-F238E27FC236}">
                <a16:creationId xmlns:a16="http://schemas.microsoft.com/office/drawing/2014/main" id="{74CDDA2F-9AB9-438C-94E9-91258583B1D1}"/>
              </a:ext>
            </a:extLst>
          </p:cNvPr>
          <p:cNvSpPr>
            <a:spLocks/>
          </p:cNvSpPr>
          <p:nvPr/>
        </p:nvSpPr>
        <p:spPr bwMode="auto">
          <a:xfrm flipV="1">
            <a:off x="2652713" y="4881563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7" name="Arc 127">
            <a:extLst>
              <a:ext uri="{FF2B5EF4-FFF2-40B4-BE49-F238E27FC236}">
                <a16:creationId xmlns:a16="http://schemas.microsoft.com/office/drawing/2014/main" id="{99052C06-7FC4-4909-884F-5BD5F84EE2E1}"/>
              </a:ext>
            </a:extLst>
          </p:cNvPr>
          <p:cNvSpPr>
            <a:spLocks/>
          </p:cNvSpPr>
          <p:nvPr/>
        </p:nvSpPr>
        <p:spPr bwMode="auto">
          <a:xfrm flipV="1">
            <a:off x="3265488" y="4883150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8" name="Arc 128">
            <a:extLst>
              <a:ext uri="{FF2B5EF4-FFF2-40B4-BE49-F238E27FC236}">
                <a16:creationId xmlns:a16="http://schemas.microsoft.com/office/drawing/2014/main" id="{A63ADE60-921B-4D99-BEB9-3395DC23BAA2}"/>
              </a:ext>
            </a:extLst>
          </p:cNvPr>
          <p:cNvSpPr>
            <a:spLocks/>
          </p:cNvSpPr>
          <p:nvPr/>
        </p:nvSpPr>
        <p:spPr bwMode="auto">
          <a:xfrm>
            <a:off x="2652713" y="5510213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49" name="Line 129">
            <a:extLst>
              <a:ext uri="{FF2B5EF4-FFF2-40B4-BE49-F238E27FC236}">
                <a16:creationId xmlns:a16="http://schemas.microsoft.com/office/drawing/2014/main" id="{06ACDEC3-5037-43CB-B0F5-C4D457147C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6788" y="4851400"/>
            <a:ext cx="0" cy="18415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8850" name="Arc 130">
            <a:extLst>
              <a:ext uri="{FF2B5EF4-FFF2-40B4-BE49-F238E27FC236}">
                <a16:creationId xmlns:a16="http://schemas.microsoft.com/office/drawing/2014/main" id="{515C668A-1ECF-444A-954E-5933DE25E4D2}"/>
              </a:ext>
            </a:extLst>
          </p:cNvPr>
          <p:cNvSpPr>
            <a:spLocks/>
          </p:cNvSpPr>
          <p:nvPr/>
        </p:nvSpPr>
        <p:spPr bwMode="auto">
          <a:xfrm flipH="1" flipV="1">
            <a:off x="5405438" y="48847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51" name="Arc 131">
            <a:extLst>
              <a:ext uri="{FF2B5EF4-FFF2-40B4-BE49-F238E27FC236}">
                <a16:creationId xmlns:a16="http://schemas.microsoft.com/office/drawing/2014/main" id="{F6ECA3DF-A678-41EF-8A01-BAC7029BC574}"/>
              </a:ext>
            </a:extLst>
          </p:cNvPr>
          <p:cNvSpPr>
            <a:spLocks/>
          </p:cNvSpPr>
          <p:nvPr/>
        </p:nvSpPr>
        <p:spPr bwMode="auto">
          <a:xfrm flipH="1" flipV="1">
            <a:off x="4789488" y="48863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52" name="Arc 132">
            <a:extLst>
              <a:ext uri="{FF2B5EF4-FFF2-40B4-BE49-F238E27FC236}">
                <a16:creationId xmlns:a16="http://schemas.microsoft.com/office/drawing/2014/main" id="{4F704B08-EE75-4CCC-AF34-69733B4BB157}"/>
              </a:ext>
            </a:extLst>
          </p:cNvPr>
          <p:cNvSpPr>
            <a:spLocks/>
          </p:cNvSpPr>
          <p:nvPr/>
        </p:nvSpPr>
        <p:spPr bwMode="auto">
          <a:xfrm flipH="1">
            <a:off x="5405438" y="55133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53" name="Arc 133">
            <a:extLst>
              <a:ext uri="{FF2B5EF4-FFF2-40B4-BE49-F238E27FC236}">
                <a16:creationId xmlns:a16="http://schemas.microsoft.com/office/drawing/2014/main" id="{B459F3F1-E548-4275-B624-D53F8D8C402C}"/>
              </a:ext>
            </a:extLst>
          </p:cNvPr>
          <p:cNvSpPr>
            <a:spLocks/>
          </p:cNvSpPr>
          <p:nvPr/>
        </p:nvSpPr>
        <p:spPr bwMode="auto">
          <a:xfrm flipH="1" flipV="1">
            <a:off x="7526338" y="4899025"/>
            <a:ext cx="649287" cy="649288"/>
          </a:xfrm>
          <a:custGeom>
            <a:avLst/>
            <a:gdLst>
              <a:gd name="T0" fmla="*/ 539630146 w 22522"/>
              <a:gd name="T1" fmla="*/ 538627662 h 22533"/>
              <a:gd name="T2" fmla="*/ 479542 w 22522"/>
              <a:gd name="T3" fmla="*/ 0 h 22533"/>
              <a:gd name="T4" fmla="*/ 517539195 w 22522"/>
              <a:gd name="T5" fmla="*/ 22321872 h 2253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522" h="22533" fill="none" extrusionOk="0">
                <a:moveTo>
                  <a:pt x="22522" y="22513"/>
                </a:moveTo>
                <a:cubicBezTo>
                  <a:pt x="22214" y="22526"/>
                  <a:pt x="21907" y="22533"/>
                  <a:pt x="21600" y="22533"/>
                </a:cubicBezTo>
                <a:cubicBezTo>
                  <a:pt x="9670" y="22533"/>
                  <a:pt x="0" y="12862"/>
                  <a:pt x="0" y="933"/>
                </a:cubicBezTo>
                <a:cubicBezTo>
                  <a:pt x="0" y="621"/>
                  <a:pt x="6" y="310"/>
                  <a:pt x="20" y="0"/>
                </a:cubicBezTo>
              </a:path>
              <a:path w="22522" h="22533" stroke="0" extrusionOk="0">
                <a:moveTo>
                  <a:pt x="22522" y="22513"/>
                </a:moveTo>
                <a:cubicBezTo>
                  <a:pt x="22214" y="22526"/>
                  <a:pt x="21907" y="22533"/>
                  <a:pt x="21600" y="22533"/>
                </a:cubicBezTo>
                <a:cubicBezTo>
                  <a:pt x="9670" y="22533"/>
                  <a:pt x="0" y="12862"/>
                  <a:pt x="0" y="933"/>
                </a:cubicBezTo>
                <a:cubicBezTo>
                  <a:pt x="0" y="621"/>
                  <a:pt x="6" y="310"/>
                  <a:pt x="20" y="0"/>
                </a:cubicBezTo>
                <a:lnTo>
                  <a:pt x="21600" y="933"/>
                </a:lnTo>
                <a:lnTo>
                  <a:pt x="22522" y="22513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54" name="Arc 134">
            <a:extLst>
              <a:ext uri="{FF2B5EF4-FFF2-40B4-BE49-F238E27FC236}">
                <a16:creationId xmlns:a16="http://schemas.microsoft.com/office/drawing/2014/main" id="{D694B5D2-8DEB-4623-8BCA-CD4B90671F1C}"/>
              </a:ext>
            </a:extLst>
          </p:cNvPr>
          <p:cNvSpPr>
            <a:spLocks/>
          </p:cNvSpPr>
          <p:nvPr/>
        </p:nvSpPr>
        <p:spPr bwMode="auto">
          <a:xfrm flipH="1" flipV="1">
            <a:off x="6910388" y="48990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8855" name="Arc 135">
            <a:extLst>
              <a:ext uri="{FF2B5EF4-FFF2-40B4-BE49-F238E27FC236}">
                <a16:creationId xmlns:a16="http://schemas.microsoft.com/office/drawing/2014/main" id="{D37E0FDA-A6F6-4723-B79E-B49DECC95FF9}"/>
              </a:ext>
            </a:extLst>
          </p:cNvPr>
          <p:cNvSpPr>
            <a:spLocks/>
          </p:cNvSpPr>
          <p:nvPr/>
        </p:nvSpPr>
        <p:spPr bwMode="auto">
          <a:xfrm flipH="1">
            <a:off x="7527925" y="5526088"/>
            <a:ext cx="600075" cy="622300"/>
          </a:xfrm>
          <a:custGeom>
            <a:avLst/>
            <a:gdLst>
              <a:gd name="T0" fmla="*/ 500602171 w 20776"/>
              <a:gd name="T1" fmla="*/ 516047576 h 21600"/>
              <a:gd name="T2" fmla="*/ 0 w 20776"/>
              <a:gd name="T3" fmla="*/ 203429611 h 21600"/>
              <a:gd name="T4" fmla="*/ 478386543 w 20776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0776" h="21600" fill="none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</a:path>
              <a:path w="20776" h="21600" stroke="0" extrusionOk="0">
                <a:moveTo>
                  <a:pt x="20776" y="21580"/>
                </a:moveTo>
                <a:cubicBezTo>
                  <a:pt x="20468" y="21593"/>
                  <a:pt x="20161" y="21600"/>
                  <a:pt x="19854" y="21600"/>
                </a:cubicBezTo>
                <a:cubicBezTo>
                  <a:pt x="11212" y="21600"/>
                  <a:pt x="3403" y="16449"/>
                  <a:pt x="-1" y="8507"/>
                </a:cubicBezTo>
                <a:lnTo>
                  <a:pt x="19854" y="0"/>
                </a:lnTo>
                <a:lnTo>
                  <a:pt x="20776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8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8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8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8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8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8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8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8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8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8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5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2000"/>
                                        <p:tgtEl>
                                          <p:spTgt spid="158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0"/>
                                        <p:tgtEl>
                                          <p:spTgt spid="158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158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158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0"/>
                                        <p:tgtEl>
                                          <p:spTgt spid="158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2000"/>
                                        <p:tgtEl>
                                          <p:spTgt spid="158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2000"/>
                                        <p:tgtEl>
                                          <p:spTgt spid="158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2000"/>
                                        <p:tgtEl>
                                          <p:spTgt spid="158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000"/>
                                        <p:tgtEl>
                                          <p:spTgt spid="158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2000"/>
                                        <p:tgtEl>
                                          <p:spTgt spid="158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000"/>
                                        <p:tgtEl>
                                          <p:spTgt spid="158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0"/>
                                        <p:tgtEl>
                                          <p:spTgt spid="158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158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000"/>
                                        <p:tgtEl>
                                          <p:spTgt spid="158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2000"/>
                                        <p:tgtEl>
                                          <p:spTgt spid="158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000"/>
                                        <p:tgtEl>
                                          <p:spTgt spid="158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000"/>
                                        <p:tgtEl>
                                          <p:spTgt spid="158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2000"/>
                                        <p:tgtEl>
                                          <p:spTgt spid="158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0"/>
                                        <p:tgtEl>
                                          <p:spTgt spid="158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2000"/>
                                        <p:tgtEl>
                                          <p:spTgt spid="158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000"/>
                                        <p:tgtEl>
                                          <p:spTgt spid="158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000"/>
                                        <p:tgtEl>
                                          <p:spTgt spid="158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2000"/>
                                        <p:tgtEl>
                                          <p:spTgt spid="158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2000"/>
                                        <p:tgtEl>
                                          <p:spTgt spid="15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2000"/>
                                        <p:tgtEl>
                                          <p:spTgt spid="158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2000"/>
                                        <p:tgtEl>
                                          <p:spTgt spid="158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2000"/>
                                        <p:tgtEl>
                                          <p:spTgt spid="158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2000"/>
                                        <p:tgtEl>
                                          <p:spTgt spid="15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000"/>
                                        <p:tgtEl>
                                          <p:spTgt spid="15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2000"/>
                                        <p:tgtEl>
                                          <p:spTgt spid="158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2000"/>
                                        <p:tgtEl>
                                          <p:spTgt spid="158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31" grpId="0" animBg="1"/>
      <p:bldP spid="158732" grpId="0" animBg="1"/>
      <p:bldP spid="158749" grpId="0" animBg="1"/>
      <p:bldP spid="158758" grpId="0" animBg="1"/>
      <p:bldP spid="158759" grpId="0" animBg="1"/>
      <p:bldP spid="158776" grpId="0" animBg="1"/>
      <p:bldP spid="158785" grpId="0" animBg="1"/>
      <p:bldP spid="15879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60EC1F5D-A31B-4CD3-8617-8DD9E7D5A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Stroke Sequence</a:t>
            </a:r>
          </a:p>
        </p:txBody>
      </p:sp>
      <p:sp>
        <p:nvSpPr>
          <p:cNvPr id="159755" name="Text Box 11">
            <a:extLst>
              <a:ext uri="{FF2B5EF4-FFF2-40B4-BE49-F238E27FC236}">
                <a16:creationId xmlns:a16="http://schemas.microsoft.com/office/drawing/2014/main" id="{52AE2691-B18E-4624-9A95-EE5618DB6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225" y="9286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g</a:t>
            </a:r>
          </a:p>
        </p:txBody>
      </p:sp>
      <p:sp>
        <p:nvSpPr>
          <p:cNvPr id="159756" name="Text Box 12">
            <a:extLst>
              <a:ext uri="{FF2B5EF4-FFF2-40B4-BE49-F238E27FC236}">
                <a16:creationId xmlns:a16="http://schemas.microsoft.com/office/drawing/2014/main" id="{7E9685E4-C161-4B92-A9EC-B7F9DE684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n</a:t>
            </a:r>
          </a:p>
        </p:txBody>
      </p:sp>
      <p:grpSp>
        <p:nvGrpSpPr>
          <p:cNvPr id="159757" name="Group 13">
            <a:extLst>
              <a:ext uri="{FF2B5EF4-FFF2-40B4-BE49-F238E27FC236}">
                <a16:creationId xmlns:a16="http://schemas.microsoft.com/office/drawing/2014/main" id="{B6F043CF-1B97-43A8-B58C-7DC053C8FA66}"/>
              </a:ext>
            </a:extLst>
          </p:cNvPr>
          <p:cNvGrpSpPr>
            <a:grpSpLocks/>
          </p:cNvGrpSpPr>
          <p:nvPr/>
        </p:nvGrpSpPr>
        <p:grpSpPr bwMode="auto">
          <a:xfrm>
            <a:off x="428625" y="1733550"/>
            <a:ext cx="1828800" cy="1836738"/>
            <a:chOff x="294" y="1068"/>
            <a:chExt cx="2305" cy="2310"/>
          </a:xfrm>
        </p:grpSpPr>
        <p:sp>
          <p:nvSpPr>
            <p:cNvPr id="68690" name="Rectangle 14">
              <a:extLst>
                <a:ext uri="{FF2B5EF4-FFF2-40B4-BE49-F238E27FC236}">
                  <a16:creationId xmlns:a16="http://schemas.microsoft.com/office/drawing/2014/main" id="{5510700B-3784-4250-BC28-59C252D18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91" name="Line 15">
              <a:extLst>
                <a:ext uri="{FF2B5EF4-FFF2-40B4-BE49-F238E27FC236}">
                  <a16:creationId xmlns:a16="http://schemas.microsoft.com/office/drawing/2014/main" id="{D9DE69B8-3DDC-452F-9E60-CCD10A929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92" name="Line 16">
              <a:extLst>
                <a:ext uri="{FF2B5EF4-FFF2-40B4-BE49-F238E27FC236}">
                  <a16:creationId xmlns:a16="http://schemas.microsoft.com/office/drawing/2014/main" id="{45C324F9-DE1F-4F3C-BCAC-83A9851FBB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93" name="Line 17">
              <a:extLst>
                <a:ext uri="{FF2B5EF4-FFF2-40B4-BE49-F238E27FC236}">
                  <a16:creationId xmlns:a16="http://schemas.microsoft.com/office/drawing/2014/main" id="{2E18C045-8F6F-4692-AA47-4F122AA935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94" name="Line 18">
              <a:extLst>
                <a:ext uri="{FF2B5EF4-FFF2-40B4-BE49-F238E27FC236}">
                  <a16:creationId xmlns:a16="http://schemas.microsoft.com/office/drawing/2014/main" id="{D0AB0C27-B659-4E21-88CB-04D3DE399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95" name="Line 19">
              <a:extLst>
                <a:ext uri="{FF2B5EF4-FFF2-40B4-BE49-F238E27FC236}">
                  <a16:creationId xmlns:a16="http://schemas.microsoft.com/office/drawing/2014/main" id="{800DEC5A-8200-4330-8DB8-7F91E52F9B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96" name="Line 20">
              <a:extLst>
                <a:ext uri="{FF2B5EF4-FFF2-40B4-BE49-F238E27FC236}">
                  <a16:creationId xmlns:a16="http://schemas.microsoft.com/office/drawing/2014/main" id="{E595529D-76BD-4BFC-9C3F-6CD10164E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9765" name="Group 21">
            <a:extLst>
              <a:ext uri="{FF2B5EF4-FFF2-40B4-BE49-F238E27FC236}">
                <a16:creationId xmlns:a16="http://schemas.microsoft.com/office/drawing/2014/main" id="{609176B6-EFC6-49BF-8210-D6A0CE5FD09D}"/>
              </a:ext>
            </a:extLst>
          </p:cNvPr>
          <p:cNvGrpSpPr>
            <a:grpSpLocks/>
          </p:cNvGrpSpPr>
          <p:nvPr/>
        </p:nvGrpSpPr>
        <p:grpSpPr bwMode="auto">
          <a:xfrm>
            <a:off x="2487613" y="1733550"/>
            <a:ext cx="1825625" cy="1836738"/>
            <a:chOff x="294" y="1068"/>
            <a:chExt cx="2305" cy="2310"/>
          </a:xfrm>
        </p:grpSpPr>
        <p:sp>
          <p:nvSpPr>
            <p:cNvPr id="68683" name="Rectangle 22">
              <a:extLst>
                <a:ext uri="{FF2B5EF4-FFF2-40B4-BE49-F238E27FC236}">
                  <a16:creationId xmlns:a16="http://schemas.microsoft.com/office/drawing/2014/main" id="{E8F41C29-C81B-4D2D-B3B1-832080975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84" name="Line 23">
              <a:extLst>
                <a:ext uri="{FF2B5EF4-FFF2-40B4-BE49-F238E27FC236}">
                  <a16:creationId xmlns:a16="http://schemas.microsoft.com/office/drawing/2014/main" id="{ABBF6DA5-3B7B-46A0-84BC-DA6CEA2B8E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5" name="Line 24">
              <a:extLst>
                <a:ext uri="{FF2B5EF4-FFF2-40B4-BE49-F238E27FC236}">
                  <a16:creationId xmlns:a16="http://schemas.microsoft.com/office/drawing/2014/main" id="{9133C9D4-C2F0-4769-BF88-2C2AD0985A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6" name="Line 25">
              <a:extLst>
                <a:ext uri="{FF2B5EF4-FFF2-40B4-BE49-F238E27FC236}">
                  <a16:creationId xmlns:a16="http://schemas.microsoft.com/office/drawing/2014/main" id="{36DAE5E3-DC04-46B4-8C26-8959C605B0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7" name="Line 26">
              <a:extLst>
                <a:ext uri="{FF2B5EF4-FFF2-40B4-BE49-F238E27FC236}">
                  <a16:creationId xmlns:a16="http://schemas.microsoft.com/office/drawing/2014/main" id="{D9BBEB92-9797-4CEB-91C4-0ED1E701AA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8" name="Line 27">
              <a:extLst>
                <a:ext uri="{FF2B5EF4-FFF2-40B4-BE49-F238E27FC236}">
                  <a16:creationId xmlns:a16="http://schemas.microsoft.com/office/drawing/2014/main" id="{B3ACF9B6-9B38-4C5A-8129-9B9D0529B7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9" name="Line 28">
              <a:extLst>
                <a:ext uri="{FF2B5EF4-FFF2-40B4-BE49-F238E27FC236}">
                  <a16:creationId xmlns:a16="http://schemas.microsoft.com/office/drawing/2014/main" id="{3B0ADD69-15AD-4EFA-AFB2-FA69609A5E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9773" name="Text Box 29">
            <a:extLst>
              <a:ext uri="{FF2B5EF4-FFF2-40B4-BE49-F238E27FC236}">
                <a16:creationId xmlns:a16="http://schemas.microsoft.com/office/drawing/2014/main" id="{EFE1B0D2-F72C-46BD-BDE0-9E8B17E0F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80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m</a:t>
            </a:r>
          </a:p>
        </p:txBody>
      </p:sp>
      <p:grpSp>
        <p:nvGrpSpPr>
          <p:cNvPr id="159774" name="Group 30">
            <a:extLst>
              <a:ext uri="{FF2B5EF4-FFF2-40B4-BE49-F238E27FC236}">
                <a16:creationId xmlns:a16="http://schemas.microsoft.com/office/drawing/2014/main" id="{08076255-DD25-4D7E-A780-1943FED18F06}"/>
              </a:ext>
            </a:extLst>
          </p:cNvPr>
          <p:cNvGrpSpPr>
            <a:grpSpLocks/>
          </p:cNvGrpSpPr>
          <p:nvPr/>
        </p:nvGrpSpPr>
        <p:grpSpPr bwMode="auto">
          <a:xfrm>
            <a:off x="4557713" y="1733550"/>
            <a:ext cx="1825625" cy="1836738"/>
            <a:chOff x="294" y="1068"/>
            <a:chExt cx="2305" cy="2310"/>
          </a:xfrm>
        </p:grpSpPr>
        <p:sp>
          <p:nvSpPr>
            <p:cNvPr id="68676" name="Rectangle 31">
              <a:extLst>
                <a:ext uri="{FF2B5EF4-FFF2-40B4-BE49-F238E27FC236}">
                  <a16:creationId xmlns:a16="http://schemas.microsoft.com/office/drawing/2014/main" id="{D6DCBC9F-D68F-42A5-934C-B88F65ED4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77" name="Line 32">
              <a:extLst>
                <a:ext uri="{FF2B5EF4-FFF2-40B4-BE49-F238E27FC236}">
                  <a16:creationId xmlns:a16="http://schemas.microsoft.com/office/drawing/2014/main" id="{C207D8A7-F17B-4819-A8C7-6E1F3CC7A3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8" name="Line 33">
              <a:extLst>
                <a:ext uri="{FF2B5EF4-FFF2-40B4-BE49-F238E27FC236}">
                  <a16:creationId xmlns:a16="http://schemas.microsoft.com/office/drawing/2014/main" id="{A29C0B0C-033C-40A0-98A1-446E8ABE3F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9" name="Line 34">
              <a:extLst>
                <a:ext uri="{FF2B5EF4-FFF2-40B4-BE49-F238E27FC236}">
                  <a16:creationId xmlns:a16="http://schemas.microsoft.com/office/drawing/2014/main" id="{105DDD0B-E8C0-4C06-A8B0-E1D8B35CB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0" name="Line 35">
              <a:extLst>
                <a:ext uri="{FF2B5EF4-FFF2-40B4-BE49-F238E27FC236}">
                  <a16:creationId xmlns:a16="http://schemas.microsoft.com/office/drawing/2014/main" id="{839C8705-3E8C-46B1-BD94-278434594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1" name="Line 36">
              <a:extLst>
                <a:ext uri="{FF2B5EF4-FFF2-40B4-BE49-F238E27FC236}">
                  <a16:creationId xmlns:a16="http://schemas.microsoft.com/office/drawing/2014/main" id="{700C9BE7-FDDA-42BF-A7A9-EB7B997ACC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82" name="Line 37">
              <a:extLst>
                <a:ext uri="{FF2B5EF4-FFF2-40B4-BE49-F238E27FC236}">
                  <a16:creationId xmlns:a16="http://schemas.microsoft.com/office/drawing/2014/main" id="{EF4D7C0D-A7C4-44AD-AC6F-8E5B60066D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9782" name="Text Box 38">
            <a:extLst>
              <a:ext uri="{FF2B5EF4-FFF2-40B4-BE49-F238E27FC236}">
                <a16:creationId xmlns:a16="http://schemas.microsoft.com/office/drawing/2014/main" id="{5413E787-4AF9-42C9-B340-BC0A1B2F5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425" y="9159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h</a:t>
            </a:r>
          </a:p>
        </p:txBody>
      </p:sp>
      <p:sp>
        <p:nvSpPr>
          <p:cNvPr id="159783" name="Text Box 39">
            <a:extLst>
              <a:ext uri="{FF2B5EF4-FFF2-40B4-BE49-F238E27FC236}">
                <a16:creationId xmlns:a16="http://schemas.microsoft.com/office/drawing/2014/main" id="{64DC868B-ACA9-4688-87FC-8A91FD953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697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u</a:t>
            </a:r>
          </a:p>
        </p:txBody>
      </p:sp>
      <p:grpSp>
        <p:nvGrpSpPr>
          <p:cNvPr id="159784" name="Group 40">
            <a:extLst>
              <a:ext uri="{FF2B5EF4-FFF2-40B4-BE49-F238E27FC236}">
                <a16:creationId xmlns:a16="http://schemas.microsoft.com/office/drawing/2014/main" id="{00B1330D-B76B-446C-A05E-E28E914D9C13}"/>
              </a:ext>
            </a:extLst>
          </p:cNvPr>
          <p:cNvGrpSpPr>
            <a:grpSpLocks/>
          </p:cNvGrpSpPr>
          <p:nvPr/>
        </p:nvGrpSpPr>
        <p:grpSpPr bwMode="auto">
          <a:xfrm>
            <a:off x="6854825" y="1720850"/>
            <a:ext cx="1828800" cy="1836738"/>
            <a:chOff x="294" y="1068"/>
            <a:chExt cx="2305" cy="2310"/>
          </a:xfrm>
        </p:grpSpPr>
        <p:sp>
          <p:nvSpPr>
            <p:cNvPr id="68669" name="Rectangle 41">
              <a:extLst>
                <a:ext uri="{FF2B5EF4-FFF2-40B4-BE49-F238E27FC236}">
                  <a16:creationId xmlns:a16="http://schemas.microsoft.com/office/drawing/2014/main" id="{8AF446A0-F6EB-45C0-9CBA-E87DB7FE9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70" name="Line 42">
              <a:extLst>
                <a:ext uri="{FF2B5EF4-FFF2-40B4-BE49-F238E27FC236}">
                  <a16:creationId xmlns:a16="http://schemas.microsoft.com/office/drawing/2014/main" id="{E978882C-5ED4-42B0-82DB-DA2D498D3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1" name="Line 43">
              <a:extLst>
                <a:ext uri="{FF2B5EF4-FFF2-40B4-BE49-F238E27FC236}">
                  <a16:creationId xmlns:a16="http://schemas.microsoft.com/office/drawing/2014/main" id="{95329517-3C50-423A-BFDF-08AB4CC03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2" name="Line 44">
              <a:extLst>
                <a:ext uri="{FF2B5EF4-FFF2-40B4-BE49-F238E27FC236}">
                  <a16:creationId xmlns:a16="http://schemas.microsoft.com/office/drawing/2014/main" id="{1C87E1ED-466E-4766-AC86-0FDC11167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3" name="Line 45">
              <a:extLst>
                <a:ext uri="{FF2B5EF4-FFF2-40B4-BE49-F238E27FC236}">
                  <a16:creationId xmlns:a16="http://schemas.microsoft.com/office/drawing/2014/main" id="{D6310BA5-634E-4BC7-A627-7BD92A2960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4" name="Line 46">
              <a:extLst>
                <a:ext uri="{FF2B5EF4-FFF2-40B4-BE49-F238E27FC236}">
                  <a16:creationId xmlns:a16="http://schemas.microsoft.com/office/drawing/2014/main" id="{CEE20F13-4E80-44FA-8601-9D2325702D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75" name="Line 47">
              <a:extLst>
                <a:ext uri="{FF2B5EF4-FFF2-40B4-BE49-F238E27FC236}">
                  <a16:creationId xmlns:a16="http://schemas.microsoft.com/office/drawing/2014/main" id="{F5700670-28F6-4722-B363-7FC087E2D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9792" name="Group 48">
            <a:extLst>
              <a:ext uri="{FF2B5EF4-FFF2-40B4-BE49-F238E27FC236}">
                <a16:creationId xmlns:a16="http://schemas.microsoft.com/office/drawing/2014/main" id="{4FDF91DD-5057-44ED-AAA7-0DDB89A397A1}"/>
              </a:ext>
            </a:extLst>
          </p:cNvPr>
          <p:cNvGrpSpPr>
            <a:grpSpLocks/>
          </p:cNvGrpSpPr>
          <p:nvPr/>
        </p:nvGrpSpPr>
        <p:grpSpPr bwMode="auto">
          <a:xfrm>
            <a:off x="2487613" y="4629150"/>
            <a:ext cx="1825625" cy="1836738"/>
            <a:chOff x="294" y="1068"/>
            <a:chExt cx="2305" cy="2310"/>
          </a:xfrm>
        </p:grpSpPr>
        <p:sp>
          <p:nvSpPr>
            <p:cNvPr id="68662" name="Rectangle 49">
              <a:extLst>
                <a:ext uri="{FF2B5EF4-FFF2-40B4-BE49-F238E27FC236}">
                  <a16:creationId xmlns:a16="http://schemas.microsoft.com/office/drawing/2014/main" id="{99B8D2DE-E6D6-4938-98DB-4A9BDB2A2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63" name="Line 50">
              <a:extLst>
                <a:ext uri="{FF2B5EF4-FFF2-40B4-BE49-F238E27FC236}">
                  <a16:creationId xmlns:a16="http://schemas.microsoft.com/office/drawing/2014/main" id="{3FE60CC9-3D84-4E70-88EC-188907AEA7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4" name="Line 51">
              <a:extLst>
                <a:ext uri="{FF2B5EF4-FFF2-40B4-BE49-F238E27FC236}">
                  <a16:creationId xmlns:a16="http://schemas.microsoft.com/office/drawing/2014/main" id="{AE20498B-750B-437F-9A5A-DFC3D8C1ED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5" name="Line 52">
              <a:extLst>
                <a:ext uri="{FF2B5EF4-FFF2-40B4-BE49-F238E27FC236}">
                  <a16:creationId xmlns:a16="http://schemas.microsoft.com/office/drawing/2014/main" id="{FF08D4DD-0DE1-4F9E-959C-C45F318C30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6" name="Line 53">
              <a:extLst>
                <a:ext uri="{FF2B5EF4-FFF2-40B4-BE49-F238E27FC236}">
                  <a16:creationId xmlns:a16="http://schemas.microsoft.com/office/drawing/2014/main" id="{F9EDC6AF-58FE-46E1-B0B0-EA0B30C4BE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7" name="Line 54">
              <a:extLst>
                <a:ext uri="{FF2B5EF4-FFF2-40B4-BE49-F238E27FC236}">
                  <a16:creationId xmlns:a16="http://schemas.microsoft.com/office/drawing/2014/main" id="{8976E140-A218-4498-AB7D-6846E7F82B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8" name="Line 55">
              <a:extLst>
                <a:ext uri="{FF2B5EF4-FFF2-40B4-BE49-F238E27FC236}">
                  <a16:creationId xmlns:a16="http://schemas.microsoft.com/office/drawing/2014/main" id="{1DB92796-1606-4E32-9968-1906D53160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9800" name="Text Box 56">
            <a:extLst>
              <a:ext uri="{FF2B5EF4-FFF2-40B4-BE49-F238E27FC236}">
                <a16:creationId xmlns:a16="http://schemas.microsoft.com/office/drawing/2014/main" id="{C4605DC0-D860-4D6A-ADC8-F54AA7F24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6925" y="3811588"/>
            <a:ext cx="719138" cy="701675"/>
          </a:xfrm>
          <a:prstGeom prst="rect">
            <a:avLst/>
          </a:prstGeom>
          <a:solidFill>
            <a:srgbClr val="CC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4000">
                <a:solidFill>
                  <a:schemeClr val="bg1"/>
                </a:solidFill>
                <a:latin typeface="Swis721 LtEx BT" pitchFamily="34" charset="0"/>
              </a:rPr>
              <a:t>s</a:t>
            </a:r>
          </a:p>
        </p:txBody>
      </p:sp>
      <p:grpSp>
        <p:nvGrpSpPr>
          <p:cNvPr id="159801" name="Group 57">
            <a:extLst>
              <a:ext uri="{FF2B5EF4-FFF2-40B4-BE49-F238E27FC236}">
                <a16:creationId xmlns:a16="http://schemas.microsoft.com/office/drawing/2014/main" id="{019DA352-672C-4B7E-A582-B2FB9E18B596}"/>
              </a:ext>
            </a:extLst>
          </p:cNvPr>
          <p:cNvGrpSpPr>
            <a:grpSpLocks/>
          </p:cNvGrpSpPr>
          <p:nvPr/>
        </p:nvGrpSpPr>
        <p:grpSpPr bwMode="auto">
          <a:xfrm>
            <a:off x="4621213" y="4629150"/>
            <a:ext cx="1825625" cy="1836738"/>
            <a:chOff x="294" y="1068"/>
            <a:chExt cx="2305" cy="2310"/>
          </a:xfrm>
        </p:grpSpPr>
        <p:sp>
          <p:nvSpPr>
            <p:cNvPr id="68655" name="Rectangle 58">
              <a:extLst>
                <a:ext uri="{FF2B5EF4-FFF2-40B4-BE49-F238E27FC236}">
                  <a16:creationId xmlns:a16="http://schemas.microsoft.com/office/drawing/2014/main" id="{3C7D3B30-5E76-4EE6-8E08-391672BC4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" y="1072"/>
              <a:ext cx="2303" cy="2303"/>
            </a:xfrm>
            <a:prstGeom prst="rect">
              <a:avLst/>
            </a:prstGeom>
            <a:noFill/>
            <a:ln w="12700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68656" name="Line 59">
              <a:extLst>
                <a:ext uri="{FF2B5EF4-FFF2-40B4-BE49-F238E27FC236}">
                  <a16:creationId xmlns:a16="http://schemas.microsoft.com/office/drawing/2014/main" id="{FC3A11B8-06C0-4708-B93E-3035F1DAF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57" name="Line 60">
              <a:extLst>
                <a:ext uri="{FF2B5EF4-FFF2-40B4-BE49-F238E27FC236}">
                  <a16:creationId xmlns:a16="http://schemas.microsoft.com/office/drawing/2014/main" id="{11DF0511-20D2-4C7F-AF9A-68AEB16F2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1068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58" name="Line 61">
              <a:extLst>
                <a:ext uri="{FF2B5EF4-FFF2-40B4-BE49-F238E27FC236}">
                  <a16:creationId xmlns:a16="http://schemas.microsoft.com/office/drawing/2014/main" id="{E8C89445-E30A-4AE7-B33F-BFBB6E232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22" y="1074"/>
              <a:ext cx="0" cy="2304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59" name="Line 62">
              <a:extLst>
                <a:ext uri="{FF2B5EF4-FFF2-40B4-BE49-F238E27FC236}">
                  <a16:creationId xmlns:a16="http://schemas.microsoft.com/office/drawing/2014/main" id="{FB0F65A1-2B76-43D8-A45F-6C19528158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1644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0" name="Line 63">
              <a:extLst>
                <a:ext uri="{FF2B5EF4-FFF2-40B4-BE49-F238E27FC236}">
                  <a16:creationId xmlns:a16="http://schemas.microsoft.com/office/drawing/2014/main" id="{39D018B6-4F99-4B16-AA24-C6EB01F8D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220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61" name="Line 64">
              <a:extLst>
                <a:ext uri="{FF2B5EF4-FFF2-40B4-BE49-F238E27FC236}">
                  <a16:creationId xmlns:a16="http://schemas.microsoft.com/office/drawing/2014/main" id="{4DCA15B5-56F1-4A2A-936C-733FA204BA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" y="2796"/>
              <a:ext cx="2304" cy="0"/>
            </a:xfrm>
            <a:prstGeom prst="line">
              <a:avLst/>
            </a:prstGeom>
            <a:noFill/>
            <a:ln w="127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9829" name="Line 85">
            <a:extLst>
              <a:ext uri="{FF2B5EF4-FFF2-40B4-BE49-F238E27FC236}">
                <a16:creationId xmlns:a16="http://schemas.microsoft.com/office/drawing/2014/main" id="{A9B7E069-41BA-4140-BC8C-3A729D6EA9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85925" y="2286000"/>
            <a:ext cx="0" cy="14732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59833" name="Group 89">
            <a:extLst>
              <a:ext uri="{FF2B5EF4-FFF2-40B4-BE49-F238E27FC236}">
                <a16:creationId xmlns:a16="http://schemas.microsoft.com/office/drawing/2014/main" id="{2FCF28E6-AC8B-4A8D-A9D0-C4E71AA6CA96}"/>
              </a:ext>
            </a:extLst>
          </p:cNvPr>
          <p:cNvGrpSpPr>
            <a:grpSpLocks/>
          </p:cNvGrpSpPr>
          <p:nvPr/>
        </p:nvGrpSpPr>
        <p:grpSpPr bwMode="auto">
          <a:xfrm>
            <a:off x="520700" y="3733800"/>
            <a:ext cx="1168400" cy="368300"/>
            <a:chOff x="296" y="2400"/>
            <a:chExt cx="824" cy="184"/>
          </a:xfrm>
        </p:grpSpPr>
        <p:sp>
          <p:nvSpPr>
            <p:cNvPr id="68653" name="Arc 87">
              <a:extLst>
                <a:ext uri="{FF2B5EF4-FFF2-40B4-BE49-F238E27FC236}">
                  <a16:creationId xmlns:a16="http://schemas.microsoft.com/office/drawing/2014/main" id="{34C2A60A-7443-41EF-8933-F35440F4B10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04" y="2400"/>
              <a:ext cx="416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54" name="Arc 88">
              <a:extLst>
                <a:ext uri="{FF2B5EF4-FFF2-40B4-BE49-F238E27FC236}">
                  <a16:creationId xmlns:a16="http://schemas.microsoft.com/office/drawing/2014/main" id="{35D0A8F8-87F1-44D4-819C-D5DE901A44C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6" y="2400"/>
              <a:ext cx="416" cy="18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59834" name="Line 90">
            <a:extLst>
              <a:ext uri="{FF2B5EF4-FFF2-40B4-BE49-F238E27FC236}">
                <a16:creationId xmlns:a16="http://schemas.microsoft.com/office/drawing/2014/main" id="{2A047EDF-23EB-45C9-BDEF-32D92317A65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9200" y="23241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36" name="Freeform 92">
            <a:extLst>
              <a:ext uri="{FF2B5EF4-FFF2-40B4-BE49-F238E27FC236}">
                <a16:creationId xmlns:a16="http://schemas.microsoft.com/office/drawing/2014/main" id="{7C31972D-FD4E-4ED7-A9F6-5DB5DAA61F06}"/>
              </a:ext>
            </a:extLst>
          </p:cNvPr>
          <p:cNvSpPr>
            <a:spLocks/>
          </p:cNvSpPr>
          <p:nvPr/>
        </p:nvSpPr>
        <p:spPr bwMode="auto">
          <a:xfrm>
            <a:off x="2489200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37" name="Line 93">
            <a:extLst>
              <a:ext uri="{FF2B5EF4-FFF2-40B4-BE49-F238E27FC236}">
                <a16:creationId xmlns:a16="http://schemas.microsoft.com/office/drawing/2014/main" id="{56501885-2AD9-4D75-A9D4-682A68D52E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850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1" name="Line 107">
            <a:extLst>
              <a:ext uri="{FF2B5EF4-FFF2-40B4-BE49-F238E27FC236}">
                <a16:creationId xmlns:a16="http://schemas.microsoft.com/office/drawing/2014/main" id="{16886009-DBE8-4319-A7D8-CEF537839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2475" y="23241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2" name="Freeform 108">
            <a:extLst>
              <a:ext uri="{FF2B5EF4-FFF2-40B4-BE49-F238E27FC236}">
                <a16:creationId xmlns:a16="http://schemas.microsoft.com/office/drawing/2014/main" id="{F8384F32-BF9E-4D54-8E62-1587F0ECD84D}"/>
              </a:ext>
            </a:extLst>
          </p:cNvPr>
          <p:cNvSpPr>
            <a:spLocks/>
          </p:cNvSpPr>
          <p:nvPr/>
        </p:nvSpPr>
        <p:spPr bwMode="auto">
          <a:xfrm>
            <a:off x="4562475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3" name="Line 109">
            <a:extLst>
              <a:ext uri="{FF2B5EF4-FFF2-40B4-BE49-F238E27FC236}">
                <a16:creationId xmlns:a16="http://schemas.microsoft.com/office/drawing/2014/main" id="{36212FC8-4C3F-49BD-A3EC-68C10EA94E0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25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4" name="Freeform 110">
            <a:extLst>
              <a:ext uri="{FF2B5EF4-FFF2-40B4-BE49-F238E27FC236}">
                <a16:creationId xmlns:a16="http://schemas.microsoft.com/office/drawing/2014/main" id="{67AB3EE0-D100-4886-A1CF-4289D64BBF06}"/>
              </a:ext>
            </a:extLst>
          </p:cNvPr>
          <p:cNvSpPr>
            <a:spLocks/>
          </p:cNvSpPr>
          <p:nvPr/>
        </p:nvSpPr>
        <p:spPr bwMode="auto">
          <a:xfrm>
            <a:off x="5562600" y="2330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5" name="Line 111">
            <a:extLst>
              <a:ext uri="{FF2B5EF4-FFF2-40B4-BE49-F238E27FC236}">
                <a16:creationId xmlns:a16="http://schemas.microsoft.com/office/drawing/2014/main" id="{091C0568-1819-40A2-9846-55356A9A4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572250" y="26431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59" name="Arc 115">
            <a:extLst>
              <a:ext uri="{FF2B5EF4-FFF2-40B4-BE49-F238E27FC236}">
                <a16:creationId xmlns:a16="http://schemas.microsoft.com/office/drawing/2014/main" id="{2692465E-6B8A-4A97-AE8F-609A22E6C51E}"/>
              </a:ext>
            </a:extLst>
          </p:cNvPr>
          <p:cNvSpPr>
            <a:spLocks/>
          </p:cNvSpPr>
          <p:nvPr/>
        </p:nvSpPr>
        <p:spPr bwMode="auto">
          <a:xfrm>
            <a:off x="5137150" y="5229225"/>
            <a:ext cx="423863" cy="307975"/>
          </a:xfrm>
          <a:custGeom>
            <a:avLst/>
            <a:gdLst>
              <a:gd name="T0" fmla="*/ 0 w 21600"/>
              <a:gd name="T1" fmla="*/ 0 h 21600"/>
              <a:gd name="T2" fmla="*/ 163218358 w 21600"/>
              <a:gd name="T3" fmla="*/ 62609307 h 21600"/>
              <a:gd name="T4" fmla="*/ 0 w 21600"/>
              <a:gd name="T5" fmla="*/ 6260930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59861" name="Group 117">
            <a:extLst>
              <a:ext uri="{FF2B5EF4-FFF2-40B4-BE49-F238E27FC236}">
                <a16:creationId xmlns:a16="http://schemas.microsoft.com/office/drawing/2014/main" id="{2AC418D6-F800-4B03-A4CE-E7B27AE59177}"/>
              </a:ext>
            </a:extLst>
          </p:cNvPr>
          <p:cNvGrpSpPr>
            <a:grpSpLocks/>
          </p:cNvGrpSpPr>
          <p:nvPr/>
        </p:nvGrpSpPr>
        <p:grpSpPr bwMode="auto">
          <a:xfrm>
            <a:off x="4678363" y="6108700"/>
            <a:ext cx="950912" cy="331788"/>
            <a:chOff x="704" y="1824"/>
            <a:chExt cx="864" cy="288"/>
          </a:xfrm>
        </p:grpSpPr>
        <p:sp>
          <p:nvSpPr>
            <p:cNvPr id="68651" name="Arc 118">
              <a:extLst>
                <a:ext uri="{FF2B5EF4-FFF2-40B4-BE49-F238E27FC236}">
                  <a16:creationId xmlns:a16="http://schemas.microsoft.com/office/drawing/2014/main" id="{F2A9DC9C-5A14-4CB0-A07F-74A9F98FD91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04" y="1824"/>
              <a:ext cx="44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52" name="Arc 119">
              <a:extLst>
                <a:ext uri="{FF2B5EF4-FFF2-40B4-BE49-F238E27FC236}">
                  <a16:creationId xmlns:a16="http://schemas.microsoft.com/office/drawing/2014/main" id="{021B24E5-825D-464F-A182-40EC564DE30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1128" y="1824"/>
              <a:ext cx="440" cy="2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59879" name="Group 135">
            <a:extLst>
              <a:ext uri="{FF2B5EF4-FFF2-40B4-BE49-F238E27FC236}">
                <a16:creationId xmlns:a16="http://schemas.microsoft.com/office/drawing/2014/main" id="{0D188F99-8085-4EAD-BBD0-FC74594EACC9}"/>
              </a:ext>
            </a:extLst>
          </p:cNvPr>
          <p:cNvGrpSpPr>
            <a:grpSpLocks/>
          </p:cNvGrpSpPr>
          <p:nvPr/>
        </p:nvGrpSpPr>
        <p:grpSpPr bwMode="auto">
          <a:xfrm>
            <a:off x="4899025" y="5757863"/>
            <a:ext cx="725488" cy="354012"/>
            <a:chOff x="3086" y="3627"/>
            <a:chExt cx="457" cy="223"/>
          </a:xfrm>
        </p:grpSpPr>
        <p:sp>
          <p:nvSpPr>
            <p:cNvPr id="68649" name="Arc 120">
              <a:extLst>
                <a:ext uri="{FF2B5EF4-FFF2-40B4-BE49-F238E27FC236}">
                  <a16:creationId xmlns:a16="http://schemas.microsoft.com/office/drawing/2014/main" id="{B2638BE0-23E0-438C-85AB-3DE28D075532}"/>
                </a:ext>
              </a:extLst>
            </p:cNvPr>
            <p:cNvSpPr>
              <a:spLocks/>
            </p:cNvSpPr>
            <p:nvPr/>
          </p:nvSpPr>
          <p:spPr bwMode="auto">
            <a:xfrm rot="5400000" flipH="1">
              <a:off x="3353" y="3660"/>
              <a:ext cx="188" cy="1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50" name="Freeform 121">
              <a:extLst>
                <a:ext uri="{FF2B5EF4-FFF2-40B4-BE49-F238E27FC236}">
                  <a16:creationId xmlns:a16="http://schemas.microsoft.com/office/drawing/2014/main" id="{91EA8F29-4163-45F5-A983-BB50BED6B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" y="3627"/>
              <a:ext cx="273" cy="33"/>
            </a:xfrm>
            <a:custGeom>
              <a:avLst/>
              <a:gdLst>
                <a:gd name="T0" fmla="*/ 0 w 408"/>
                <a:gd name="T1" fmla="*/ 0 h 48"/>
                <a:gd name="T2" fmla="*/ 67 w 408"/>
                <a:gd name="T3" fmla="*/ 10 h 48"/>
                <a:gd name="T4" fmla="*/ 122 w 408"/>
                <a:gd name="T5" fmla="*/ 16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08" h="48">
                  <a:moveTo>
                    <a:pt x="0" y="0"/>
                  </a:moveTo>
                  <a:cubicBezTo>
                    <a:pt x="78" y="12"/>
                    <a:pt x="156" y="24"/>
                    <a:pt x="224" y="32"/>
                  </a:cubicBezTo>
                  <a:cubicBezTo>
                    <a:pt x="292" y="40"/>
                    <a:pt x="350" y="44"/>
                    <a:pt x="408" y="48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59878" name="Group 134">
            <a:extLst>
              <a:ext uri="{FF2B5EF4-FFF2-40B4-BE49-F238E27FC236}">
                <a16:creationId xmlns:a16="http://schemas.microsoft.com/office/drawing/2014/main" id="{62BF7364-A692-419F-8A82-2FF954C332AC}"/>
              </a:ext>
            </a:extLst>
          </p:cNvPr>
          <p:cNvGrpSpPr>
            <a:grpSpLocks/>
          </p:cNvGrpSpPr>
          <p:nvPr/>
        </p:nvGrpSpPr>
        <p:grpSpPr bwMode="auto">
          <a:xfrm>
            <a:off x="4660900" y="5224463"/>
            <a:ext cx="492125" cy="538162"/>
            <a:chOff x="2936" y="3291"/>
            <a:chExt cx="310" cy="339"/>
          </a:xfrm>
        </p:grpSpPr>
        <p:sp>
          <p:nvSpPr>
            <p:cNvPr id="68646" name="Arc 114">
              <a:extLst>
                <a:ext uri="{FF2B5EF4-FFF2-40B4-BE49-F238E27FC236}">
                  <a16:creationId xmlns:a16="http://schemas.microsoft.com/office/drawing/2014/main" id="{BD33160B-2A48-4263-98FE-BACA05A3D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36" y="3306"/>
              <a:ext cx="187" cy="182"/>
            </a:xfrm>
            <a:custGeom>
              <a:avLst/>
              <a:gdLst>
                <a:gd name="T0" fmla="*/ 0 w 21600"/>
                <a:gd name="T1" fmla="*/ 0 h 20882"/>
                <a:gd name="T2" fmla="*/ 0 w 21600"/>
                <a:gd name="T3" fmla="*/ 0 h 20882"/>
                <a:gd name="T4" fmla="*/ 0 w 21600"/>
                <a:gd name="T5" fmla="*/ 0 h 2088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0882" fill="none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</a:path>
                <a:path w="21600" h="20882" stroke="0" extrusionOk="0">
                  <a:moveTo>
                    <a:pt x="5522" y="0"/>
                  </a:moveTo>
                  <a:cubicBezTo>
                    <a:pt x="14999" y="2506"/>
                    <a:pt x="21600" y="11079"/>
                    <a:pt x="21600" y="20882"/>
                  </a:cubicBezTo>
                  <a:lnTo>
                    <a:pt x="0" y="20882"/>
                  </a:lnTo>
                  <a:lnTo>
                    <a:pt x="5522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47" name="Arc 116">
              <a:extLst>
                <a:ext uri="{FF2B5EF4-FFF2-40B4-BE49-F238E27FC236}">
                  <a16:creationId xmlns:a16="http://schemas.microsoft.com/office/drawing/2014/main" id="{0B8B226C-A8A6-4AEC-B80B-BC7EA7C2530A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936" y="3482"/>
              <a:ext cx="198" cy="148"/>
            </a:xfrm>
            <a:custGeom>
              <a:avLst/>
              <a:gdLst>
                <a:gd name="T0" fmla="*/ 0 w 21600"/>
                <a:gd name="T1" fmla="*/ 0 h 21249"/>
                <a:gd name="T2" fmla="*/ 0 w 21600"/>
                <a:gd name="T3" fmla="*/ 0 h 21249"/>
                <a:gd name="T4" fmla="*/ 0 w 21600"/>
                <a:gd name="T5" fmla="*/ 0 h 2124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21249" fill="none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</a:path>
                <a:path w="21600" h="21249" stroke="0" extrusionOk="0">
                  <a:moveTo>
                    <a:pt x="3880" y="0"/>
                  </a:moveTo>
                  <a:cubicBezTo>
                    <a:pt x="14143" y="1874"/>
                    <a:pt x="21600" y="10816"/>
                    <a:pt x="21600" y="21249"/>
                  </a:cubicBezTo>
                  <a:lnTo>
                    <a:pt x="0" y="21249"/>
                  </a:lnTo>
                  <a:lnTo>
                    <a:pt x="3880" y="0"/>
                  </a:lnTo>
                  <a:close/>
                </a:path>
              </a:pathLst>
            </a:custGeom>
            <a:noFill/>
            <a:ln w="762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8648" name="Freeform 122">
              <a:extLst>
                <a:ext uri="{FF2B5EF4-FFF2-40B4-BE49-F238E27FC236}">
                  <a16:creationId xmlns:a16="http://schemas.microsoft.com/office/drawing/2014/main" id="{DB0E1300-7E74-46EA-A569-1FA8D0EAC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4" y="3291"/>
              <a:ext cx="182" cy="19"/>
            </a:xfrm>
            <a:custGeom>
              <a:avLst/>
              <a:gdLst>
                <a:gd name="T0" fmla="*/ 82 w 272"/>
                <a:gd name="T1" fmla="*/ 1 h 37"/>
                <a:gd name="T2" fmla="*/ 33 w 272"/>
                <a:gd name="T3" fmla="*/ 1 h 37"/>
                <a:gd name="T4" fmla="*/ 0 w 272"/>
                <a:gd name="T5" fmla="*/ 5 h 3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72" h="37">
                  <a:moveTo>
                    <a:pt x="272" y="5"/>
                  </a:moveTo>
                  <a:cubicBezTo>
                    <a:pt x="245" y="5"/>
                    <a:pt x="157" y="0"/>
                    <a:pt x="112" y="5"/>
                  </a:cubicBezTo>
                  <a:cubicBezTo>
                    <a:pt x="67" y="10"/>
                    <a:pt x="23" y="30"/>
                    <a:pt x="0" y="37"/>
                  </a:cubicBezTo>
                </a:path>
              </a:pathLst>
            </a:custGeom>
            <a:noFill/>
            <a:ln w="762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9869" name="Arc 125">
            <a:extLst>
              <a:ext uri="{FF2B5EF4-FFF2-40B4-BE49-F238E27FC236}">
                <a16:creationId xmlns:a16="http://schemas.microsoft.com/office/drawing/2014/main" id="{CC02EFC8-8A93-4DB9-A3A6-B5BB71093E1B}"/>
              </a:ext>
            </a:extLst>
          </p:cNvPr>
          <p:cNvSpPr>
            <a:spLocks/>
          </p:cNvSpPr>
          <p:nvPr/>
        </p:nvSpPr>
        <p:spPr bwMode="auto">
          <a:xfrm flipH="1" flipV="1">
            <a:off x="1049338" y="2293938"/>
            <a:ext cx="636587" cy="622300"/>
          </a:xfrm>
          <a:custGeom>
            <a:avLst/>
            <a:gdLst>
              <a:gd name="T0" fmla="*/ 525901341 w 22148"/>
              <a:gd name="T1" fmla="*/ 516047576 h 21600"/>
              <a:gd name="T2" fmla="*/ 0 w 22148"/>
              <a:gd name="T3" fmla="*/ 95724491 h 21600"/>
              <a:gd name="T4" fmla="*/ 504008157 w 22148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48" h="21600" fill="none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</a:path>
              <a:path w="22148" h="21600" stroke="0" extrusionOk="0">
                <a:moveTo>
                  <a:pt x="22148" y="21580"/>
                </a:moveTo>
                <a:cubicBezTo>
                  <a:pt x="21840" y="21593"/>
                  <a:pt x="21533" y="21600"/>
                  <a:pt x="21226" y="21600"/>
                </a:cubicBezTo>
                <a:cubicBezTo>
                  <a:pt x="10840" y="21600"/>
                  <a:pt x="1924" y="14208"/>
                  <a:pt x="0" y="4002"/>
                </a:cubicBezTo>
                <a:lnTo>
                  <a:pt x="21226" y="0"/>
                </a:lnTo>
                <a:lnTo>
                  <a:pt x="22148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9870" name="Arc 126">
            <a:extLst>
              <a:ext uri="{FF2B5EF4-FFF2-40B4-BE49-F238E27FC236}">
                <a16:creationId xmlns:a16="http://schemas.microsoft.com/office/drawing/2014/main" id="{85623D65-6BE4-4F98-B38E-4533E8586C61}"/>
              </a:ext>
            </a:extLst>
          </p:cNvPr>
          <p:cNvSpPr>
            <a:spLocks/>
          </p:cNvSpPr>
          <p:nvPr/>
        </p:nvSpPr>
        <p:spPr bwMode="auto">
          <a:xfrm flipH="1" flipV="1">
            <a:off x="433388" y="2295525"/>
            <a:ext cx="623887" cy="1249363"/>
          </a:xfrm>
          <a:custGeom>
            <a:avLst/>
            <a:gdLst>
              <a:gd name="T0" fmla="*/ 2626275 w 21600"/>
              <a:gd name="T1" fmla="*/ 0 h 43200"/>
              <a:gd name="T2" fmla="*/ 2650451 w 21600"/>
              <a:gd name="T3" fmla="*/ 1044957004 h 43200"/>
              <a:gd name="T4" fmla="*/ 0 w 21600"/>
              <a:gd name="T5" fmla="*/ 522478921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200" fill="none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</a:path>
              <a:path w="21600" h="43200" stroke="0" extrusionOk="0">
                <a:moveTo>
                  <a:pt x="108" y="0"/>
                </a:moveTo>
                <a:cubicBezTo>
                  <a:pt x="11995" y="60"/>
                  <a:pt x="21600" y="9713"/>
                  <a:pt x="21600" y="21600"/>
                </a:cubicBezTo>
                <a:cubicBezTo>
                  <a:pt x="21600" y="33486"/>
                  <a:pt x="11996" y="43139"/>
                  <a:pt x="109" y="43199"/>
                </a:cubicBezTo>
                <a:lnTo>
                  <a:pt x="0" y="21600"/>
                </a:lnTo>
                <a:lnTo>
                  <a:pt x="108" y="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9871" name="Arc 127">
            <a:extLst>
              <a:ext uri="{FF2B5EF4-FFF2-40B4-BE49-F238E27FC236}">
                <a16:creationId xmlns:a16="http://schemas.microsoft.com/office/drawing/2014/main" id="{849EC96E-51A9-4160-96A5-0B5DB873F1FD}"/>
              </a:ext>
            </a:extLst>
          </p:cNvPr>
          <p:cNvSpPr>
            <a:spLocks/>
          </p:cNvSpPr>
          <p:nvPr/>
        </p:nvSpPr>
        <p:spPr bwMode="auto">
          <a:xfrm flipH="1">
            <a:off x="1049338" y="2922588"/>
            <a:ext cx="642937" cy="622300"/>
          </a:xfrm>
          <a:custGeom>
            <a:avLst/>
            <a:gdLst>
              <a:gd name="T0" fmla="*/ 535539911 w 22277"/>
              <a:gd name="T1" fmla="*/ 516047576 h 21600"/>
              <a:gd name="T2" fmla="*/ 0 w 22277"/>
              <a:gd name="T3" fmla="*/ 77502913 h 21600"/>
              <a:gd name="T4" fmla="*/ 513374877 w 22277"/>
              <a:gd name="T5" fmla="*/ 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277" h="21600" fill="none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</a:path>
              <a:path w="22277" h="21600" stroke="0" extrusionOk="0">
                <a:moveTo>
                  <a:pt x="22277" y="21580"/>
                </a:moveTo>
                <a:cubicBezTo>
                  <a:pt x="21969" y="21593"/>
                  <a:pt x="21662" y="21600"/>
                  <a:pt x="21355" y="21600"/>
                </a:cubicBezTo>
                <a:cubicBezTo>
                  <a:pt x="10677" y="21600"/>
                  <a:pt x="1601" y="13797"/>
                  <a:pt x="-1" y="3241"/>
                </a:cubicBezTo>
                <a:lnTo>
                  <a:pt x="21355" y="0"/>
                </a:lnTo>
                <a:lnTo>
                  <a:pt x="22277" y="21580"/>
                </a:lnTo>
                <a:close/>
              </a:path>
            </a:pathLst>
          </a:cu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9872" name="Line 128">
            <a:extLst>
              <a:ext uri="{FF2B5EF4-FFF2-40B4-BE49-F238E27FC236}">
                <a16:creationId xmlns:a16="http://schemas.microsoft.com/office/drawing/2014/main" id="{75BEBAEB-96DC-43FF-AD33-31CA2A896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5300" y="1701800"/>
            <a:ext cx="0" cy="18478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73" name="Freeform 129">
            <a:extLst>
              <a:ext uri="{FF2B5EF4-FFF2-40B4-BE49-F238E27FC236}">
                <a16:creationId xmlns:a16="http://schemas.microsoft.com/office/drawing/2014/main" id="{E29AD866-AFD3-4A50-8A18-D6D54FA021EB}"/>
              </a:ext>
            </a:extLst>
          </p:cNvPr>
          <p:cNvSpPr>
            <a:spLocks/>
          </p:cNvSpPr>
          <p:nvPr/>
        </p:nvSpPr>
        <p:spPr bwMode="auto">
          <a:xfrm>
            <a:off x="6845300" y="23050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74" name="Line 130">
            <a:extLst>
              <a:ext uri="{FF2B5EF4-FFF2-40B4-BE49-F238E27FC236}">
                <a16:creationId xmlns:a16="http://schemas.microsoft.com/office/drawing/2014/main" id="{5B0B74B2-FF94-423B-AF40-85A54EE39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4950" y="26177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75" name="Line 131">
            <a:extLst>
              <a:ext uri="{FF2B5EF4-FFF2-40B4-BE49-F238E27FC236}">
                <a16:creationId xmlns:a16="http://schemas.microsoft.com/office/drawing/2014/main" id="{99061078-85E7-4E82-83F7-D3975CC6BB2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5194300"/>
            <a:ext cx="0" cy="125095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76" name="Freeform 132">
            <a:extLst>
              <a:ext uri="{FF2B5EF4-FFF2-40B4-BE49-F238E27FC236}">
                <a16:creationId xmlns:a16="http://schemas.microsoft.com/office/drawing/2014/main" id="{43106434-8BB9-49D2-B0BA-4488A123E072}"/>
              </a:ext>
            </a:extLst>
          </p:cNvPr>
          <p:cNvSpPr>
            <a:spLocks/>
          </p:cNvSpPr>
          <p:nvPr/>
        </p:nvSpPr>
        <p:spPr bwMode="auto">
          <a:xfrm flipH="1" flipV="1">
            <a:off x="2501900" y="6013450"/>
            <a:ext cx="1009650" cy="422275"/>
          </a:xfrm>
          <a:custGeom>
            <a:avLst/>
            <a:gdLst>
              <a:gd name="T0" fmla="*/ 0 w 633"/>
              <a:gd name="T1" fmla="*/ 2147483646 h 266"/>
              <a:gd name="T2" fmla="*/ 2147483646 w 633"/>
              <a:gd name="T3" fmla="*/ 2147483646 h 266"/>
              <a:gd name="T4" fmla="*/ 2147483646 w 633"/>
              <a:gd name="T5" fmla="*/ 2147483646 h 266"/>
              <a:gd name="T6" fmla="*/ 2147483646 w 633"/>
              <a:gd name="T7" fmla="*/ 2147483646 h 266"/>
              <a:gd name="T8" fmla="*/ 2147483646 w 633"/>
              <a:gd name="T9" fmla="*/ 2147483646 h 266"/>
              <a:gd name="T10" fmla="*/ 2147483646 w 633"/>
              <a:gd name="T11" fmla="*/ 2147483646 h 266"/>
              <a:gd name="T12" fmla="*/ 2147483646 w 633"/>
              <a:gd name="T13" fmla="*/ 2147483646 h 26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33" h="266">
                <a:moveTo>
                  <a:pt x="0" y="266"/>
                </a:moveTo>
                <a:cubicBezTo>
                  <a:pt x="13" y="242"/>
                  <a:pt x="47" y="162"/>
                  <a:pt x="77" y="124"/>
                </a:cubicBezTo>
                <a:cubicBezTo>
                  <a:pt x="107" y="86"/>
                  <a:pt x="138" y="55"/>
                  <a:pt x="183" y="35"/>
                </a:cubicBezTo>
                <a:cubicBezTo>
                  <a:pt x="228" y="15"/>
                  <a:pt x="290" y="4"/>
                  <a:pt x="345" y="2"/>
                </a:cubicBezTo>
                <a:cubicBezTo>
                  <a:pt x="400" y="0"/>
                  <a:pt x="470" y="10"/>
                  <a:pt x="513" y="26"/>
                </a:cubicBezTo>
                <a:cubicBezTo>
                  <a:pt x="556" y="42"/>
                  <a:pt x="586" y="71"/>
                  <a:pt x="606" y="101"/>
                </a:cubicBezTo>
                <a:cubicBezTo>
                  <a:pt x="626" y="131"/>
                  <a:pt x="628" y="184"/>
                  <a:pt x="633" y="206"/>
                </a:cubicBezTo>
              </a:path>
            </a:pathLst>
          </a:custGeom>
          <a:noFill/>
          <a:ln w="76200" cmpd="sng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9877" name="Line 133">
            <a:extLst>
              <a:ext uri="{FF2B5EF4-FFF2-40B4-BE49-F238E27FC236}">
                <a16:creationId xmlns:a16="http://schemas.microsoft.com/office/drawing/2014/main" id="{B8AC585D-7C2C-40B4-806B-F5BAD16B22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8250" y="5195888"/>
            <a:ext cx="0" cy="923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9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9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9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9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9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9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9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59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9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59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9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0"/>
                                        <p:tgtEl>
                                          <p:spTgt spid="159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000"/>
                                        <p:tgtEl>
                                          <p:spTgt spid="159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0"/>
                                        <p:tgtEl>
                                          <p:spTgt spid="159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000"/>
                                        <p:tgtEl>
                                          <p:spTgt spid="159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000"/>
                                        <p:tgtEl>
                                          <p:spTgt spid="159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0"/>
                                        <p:tgtEl>
                                          <p:spTgt spid="15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15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000"/>
                                        <p:tgtEl>
                                          <p:spTgt spid="159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000"/>
                                        <p:tgtEl>
                                          <p:spTgt spid="159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000"/>
                                        <p:tgtEl>
                                          <p:spTgt spid="159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000"/>
                                        <p:tgtEl>
                                          <p:spTgt spid="159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159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000"/>
                                        <p:tgtEl>
                                          <p:spTgt spid="159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2000"/>
                                        <p:tgtEl>
                                          <p:spTgt spid="159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000"/>
                                        <p:tgtEl>
                                          <p:spTgt spid="159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2000"/>
                                        <p:tgtEl>
                                          <p:spTgt spid="159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15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000"/>
                                        <p:tgtEl>
                                          <p:spTgt spid="15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2000"/>
                                        <p:tgtEl>
                                          <p:spTgt spid="15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2000"/>
                                        <p:tgtEl>
                                          <p:spTgt spid="15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2000"/>
                                        <p:tgtEl>
                                          <p:spTgt spid="15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2000"/>
                                        <p:tgtEl>
                                          <p:spTgt spid="159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2000"/>
                                        <p:tgtEl>
                                          <p:spTgt spid="159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755" grpId="0" animBg="1"/>
      <p:bldP spid="159756" grpId="0" animBg="1"/>
      <p:bldP spid="159773" grpId="0" animBg="1"/>
      <p:bldP spid="159782" grpId="0" animBg="1"/>
      <p:bldP spid="159783" grpId="0" animBg="1"/>
      <p:bldP spid="15980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3">
            <a:extLst>
              <a:ext uri="{FF2B5EF4-FFF2-40B4-BE49-F238E27FC236}">
                <a16:creationId xmlns:a16="http://schemas.microsoft.com/office/drawing/2014/main" id="{5A3D0065-D716-42C0-A19F-C628EA822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88913"/>
            <a:ext cx="4865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 Composition</a:t>
            </a:r>
          </a:p>
        </p:txBody>
      </p:sp>
      <p:sp>
        <p:nvSpPr>
          <p:cNvPr id="198660" name="Text Box 4">
            <a:extLst>
              <a:ext uri="{FF2B5EF4-FFF2-40B4-BE49-F238E27FC236}">
                <a16:creationId xmlns:a16="http://schemas.microsoft.com/office/drawing/2014/main" id="{E8D66E91-70C4-4D6D-A51A-B7EED589A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42988"/>
            <a:ext cx="8910638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Look at the same word having different spacing between letters.</a:t>
            </a:r>
          </a:p>
        </p:txBody>
      </p:sp>
      <p:sp>
        <p:nvSpPr>
          <p:cNvPr id="198661" name="Text Box 5">
            <a:extLst>
              <a:ext uri="{FF2B5EF4-FFF2-40B4-BE49-F238E27FC236}">
                <a16:creationId xmlns:a16="http://schemas.microsoft.com/office/drawing/2014/main" id="{40DB7583-867C-4DE8-8AC1-9EB3EC751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525" y="2057400"/>
            <a:ext cx="64150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latin typeface="Arial" panose="020B0604020202020204" pitchFamily="34" charset="0"/>
              </a:rPr>
              <a:t>JIRAPONG</a:t>
            </a:r>
          </a:p>
        </p:txBody>
      </p:sp>
      <p:grpSp>
        <p:nvGrpSpPr>
          <p:cNvPr id="198739" name="Group 83">
            <a:extLst>
              <a:ext uri="{FF2B5EF4-FFF2-40B4-BE49-F238E27FC236}">
                <a16:creationId xmlns:a16="http://schemas.microsoft.com/office/drawing/2014/main" id="{5E4B5317-BA4D-4C1A-9B30-A12898E179A2}"/>
              </a:ext>
            </a:extLst>
          </p:cNvPr>
          <p:cNvGrpSpPr>
            <a:grpSpLocks/>
          </p:cNvGrpSpPr>
          <p:nvPr/>
        </p:nvGrpSpPr>
        <p:grpSpPr bwMode="auto">
          <a:xfrm>
            <a:off x="1406525" y="4203700"/>
            <a:ext cx="6910388" cy="1568450"/>
            <a:chOff x="1126" y="2672"/>
            <a:chExt cx="4353" cy="988"/>
          </a:xfrm>
        </p:grpSpPr>
        <p:sp>
          <p:nvSpPr>
            <p:cNvPr id="69657" name="Text Box 50">
              <a:extLst>
                <a:ext uri="{FF2B5EF4-FFF2-40B4-BE49-F238E27FC236}">
                  <a16:creationId xmlns:a16="http://schemas.microsoft.com/office/drawing/2014/main" id="{5F4DA5AC-B66A-4BA0-A99E-BBF7E97953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26" y="2672"/>
              <a:ext cx="500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J</a:t>
              </a:r>
            </a:p>
          </p:txBody>
        </p:sp>
        <p:sp>
          <p:nvSpPr>
            <p:cNvPr id="69658" name="Text Box 51">
              <a:extLst>
                <a:ext uri="{FF2B5EF4-FFF2-40B4-BE49-F238E27FC236}">
                  <a16:creationId xmlns:a16="http://schemas.microsoft.com/office/drawing/2014/main" id="{B4134C4B-78FA-4921-9853-86BD85CC96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8" y="2680"/>
              <a:ext cx="329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I</a:t>
              </a:r>
            </a:p>
          </p:txBody>
        </p:sp>
        <p:sp>
          <p:nvSpPr>
            <p:cNvPr id="69659" name="Text Box 52">
              <a:extLst>
                <a:ext uri="{FF2B5EF4-FFF2-40B4-BE49-F238E27FC236}">
                  <a16:creationId xmlns:a16="http://schemas.microsoft.com/office/drawing/2014/main" id="{AAACB01A-DE1D-473B-ABE4-6FC8720E6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6" y="2680"/>
              <a:ext cx="713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G</a:t>
              </a:r>
            </a:p>
          </p:txBody>
        </p:sp>
        <p:sp>
          <p:nvSpPr>
            <p:cNvPr id="69660" name="Text Box 53">
              <a:extLst>
                <a:ext uri="{FF2B5EF4-FFF2-40B4-BE49-F238E27FC236}">
                  <a16:creationId xmlns:a16="http://schemas.microsoft.com/office/drawing/2014/main" id="{7EF4B4E6-6BA3-4496-8A74-63039722B4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2" y="2680"/>
              <a:ext cx="713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69661" name="Text Box 54">
              <a:extLst>
                <a:ext uri="{FF2B5EF4-FFF2-40B4-BE49-F238E27FC236}">
                  <a16:creationId xmlns:a16="http://schemas.microsoft.com/office/drawing/2014/main" id="{777315E7-C456-4B9A-B95C-8935E86E44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4" y="2680"/>
              <a:ext cx="671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R</a:t>
              </a:r>
            </a:p>
          </p:txBody>
        </p:sp>
        <p:sp>
          <p:nvSpPr>
            <p:cNvPr id="69662" name="Text Box 55">
              <a:extLst>
                <a:ext uri="{FF2B5EF4-FFF2-40B4-BE49-F238E27FC236}">
                  <a16:creationId xmlns:a16="http://schemas.microsoft.com/office/drawing/2014/main" id="{962F2485-31A3-4D69-907B-7B64D7B4B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4" y="2680"/>
              <a:ext cx="671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N</a:t>
              </a:r>
            </a:p>
          </p:txBody>
        </p:sp>
        <p:sp>
          <p:nvSpPr>
            <p:cNvPr id="69663" name="Text Box 56">
              <a:extLst>
                <a:ext uri="{FF2B5EF4-FFF2-40B4-BE49-F238E27FC236}">
                  <a16:creationId xmlns:a16="http://schemas.microsoft.com/office/drawing/2014/main" id="{ADA29E6B-B8EF-4095-9AAA-FB5784F0D6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4" y="2680"/>
              <a:ext cx="62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P</a:t>
              </a:r>
            </a:p>
          </p:txBody>
        </p:sp>
        <p:sp>
          <p:nvSpPr>
            <p:cNvPr id="69664" name="Text Box 57">
              <a:extLst>
                <a:ext uri="{FF2B5EF4-FFF2-40B4-BE49-F238E27FC236}">
                  <a16:creationId xmlns:a16="http://schemas.microsoft.com/office/drawing/2014/main" id="{B3FCE483-699A-4721-9280-139D00EA8F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2680"/>
              <a:ext cx="628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9600">
                  <a:latin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198724" name="Text Box 68">
            <a:extLst>
              <a:ext uri="{FF2B5EF4-FFF2-40B4-BE49-F238E27FC236}">
                <a16:creationId xmlns:a16="http://schemas.microsoft.com/office/drawing/2014/main" id="{A0F7F88A-AD8A-4994-8140-7DE223343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7588"/>
            <a:ext cx="9144000" cy="7635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bg1"/>
                </a:solidFill>
                <a:latin typeface="Arial" panose="020B0604020202020204" pitchFamily="34" charset="0"/>
              </a:rPr>
              <a:t>Which one is easier to read ?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198738" name="Group 82">
            <a:extLst>
              <a:ext uri="{FF2B5EF4-FFF2-40B4-BE49-F238E27FC236}">
                <a16:creationId xmlns:a16="http://schemas.microsoft.com/office/drawing/2014/main" id="{59ED3A5A-C181-4810-AA1E-367DAED4CA2B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3282950"/>
            <a:ext cx="4838700" cy="508000"/>
            <a:chOff x="1502" y="2092"/>
            <a:chExt cx="3048" cy="320"/>
          </a:xfrm>
        </p:grpSpPr>
        <p:sp>
          <p:nvSpPr>
            <p:cNvPr id="69650" name="Freeform 70">
              <a:extLst>
                <a:ext uri="{FF2B5EF4-FFF2-40B4-BE49-F238E27FC236}">
                  <a16:creationId xmlns:a16="http://schemas.microsoft.com/office/drawing/2014/main" id="{48220E6C-B9E5-4978-8EA2-FF993B303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2" y="2096"/>
              <a:ext cx="132" cy="304"/>
            </a:xfrm>
            <a:custGeom>
              <a:avLst/>
              <a:gdLst>
                <a:gd name="T0" fmla="*/ 0 w 132"/>
                <a:gd name="T1" fmla="*/ 0 h 312"/>
                <a:gd name="T2" fmla="*/ 0 w 132"/>
                <a:gd name="T3" fmla="*/ 288 h 312"/>
                <a:gd name="T4" fmla="*/ 132 w 132"/>
                <a:gd name="T5" fmla="*/ 288 h 312"/>
                <a:gd name="T6" fmla="*/ 132 w 132"/>
                <a:gd name="T7" fmla="*/ 9 h 3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2" h="312">
                  <a:moveTo>
                    <a:pt x="0" y="0"/>
                  </a:moveTo>
                  <a:lnTo>
                    <a:pt x="0" y="312"/>
                  </a:lnTo>
                  <a:lnTo>
                    <a:pt x="132" y="312"/>
                  </a:lnTo>
                  <a:lnTo>
                    <a:pt x="132" y="9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1" name="Freeform 71">
              <a:extLst>
                <a:ext uri="{FF2B5EF4-FFF2-40B4-BE49-F238E27FC236}">
                  <a16:creationId xmlns:a16="http://schemas.microsoft.com/office/drawing/2014/main" id="{36E7FBD0-4311-457A-B2DF-BDF71978D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" y="210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2" name="Freeform 72">
              <a:extLst>
                <a:ext uri="{FF2B5EF4-FFF2-40B4-BE49-F238E27FC236}">
                  <a16:creationId xmlns:a16="http://schemas.microsoft.com/office/drawing/2014/main" id="{86552F92-DD15-483C-BD1D-233962B1F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4" y="2104"/>
              <a:ext cx="24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24 w 24"/>
                <a:gd name="T5" fmla="*/ 304 h 304"/>
                <a:gd name="T6" fmla="*/ 24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3" name="Freeform 73">
              <a:extLst>
                <a:ext uri="{FF2B5EF4-FFF2-40B4-BE49-F238E27FC236}">
                  <a16:creationId xmlns:a16="http://schemas.microsoft.com/office/drawing/2014/main" id="{EF35E1CB-5D52-44E1-901C-652A8D077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6" y="2104"/>
              <a:ext cx="60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375 w 24"/>
                <a:gd name="T5" fmla="*/ 304 h 304"/>
                <a:gd name="T6" fmla="*/ 375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4" name="Freeform 74">
              <a:extLst>
                <a:ext uri="{FF2B5EF4-FFF2-40B4-BE49-F238E27FC236}">
                  <a16:creationId xmlns:a16="http://schemas.microsoft.com/office/drawing/2014/main" id="{C4DDE4CE-6937-460E-B38D-EDF20F222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8" y="2092"/>
              <a:ext cx="76" cy="320"/>
            </a:xfrm>
            <a:custGeom>
              <a:avLst/>
              <a:gdLst>
                <a:gd name="T0" fmla="*/ 0 w 76"/>
                <a:gd name="T1" fmla="*/ 4 h 320"/>
                <a:gd name="T2" fmla="*/ 0 w 76"/>
                <a:gd name="T3" fmla="*/ 320 h 320"/>
                <a:gd name="T4" fmla="*/ 76 w 76"/>
                <a:gd name="T5" fmla="*/ 320 h 320"/>
                <a:gd name="T6" fmla="*/ 76 w 76"/>
                <a:gd name="T7" fmla="*/ 0 h 3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320">
                  <a:moveTo>
                    <a:pt x="0" y="4"/>
                  </a:moveTo>
                  <a:lnTo>
                    <a:pt x="0" y="320"/>
                  </a:lnTo>
                  <a:lnTo>
                    <a:pt x="76" y="320"/>
                  </a:lnTo>
                  <a:lnTo>
                    <a:pt x="7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5" name="Freeform 75">
              <a:extLst>
                <a:ext uri="{FF2B5EF4-FFF2-40B4-BE49-F238E27FC236}">
                  <a16:creationId xmlns:a16="http://schemas.microsoft.com/office/drawing/2014/main" id="{B7AF2A6C-11B4-4F45-B98F-FE63D8FA6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4" y="2096"/>
              <a:ext cx="100" cy="308"/>
            </a:xfrm>
            <a:custGeom>
              <a:avLst/>
              <a:gdLst>
                <a:gd name="T0" fmla="*/ 0 w 100"/>
                <a:gd name="T1" fmla="*/ 0 h 308"/>
                <a:gd name="T2" fmla="*/ 0 w 100"/>
                <a:gd name="T3" fmla="*/ 308 h 308"/>
                <a:gd name="T4" fmla="*/ 100 w 100"/>
                <a:gd name="T5" fmla="*/ 308 h 308"/>
                <a:gd name="T6" fmla="*/ 100 w 100"/>
                <a:gd name="T7" fmla="*/ 4 h 30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308">
                  <a:moveTo>
                    <a:pt x="0" y="0"/>
                  </a:moveTo>
                  <a:lnTo>
                    <a:pt x="0" y="308"/>
                  </a:lnTo>
                  <a:lnTo>
                    <a:pt x="100" y="308"/>
                  </a:lnTo>
                  <a:lnTo>
                    <a:pt x="100" y="4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56" name="Freeform 76">
              <a:extLst>
                <a:ext uri="{FF2B5EF4-FFF2-40B4-BE49-F238E27FC236}">
                  <a16:creationId xmlns:a16="http://schemas.microsoft.com/office/drawing/2014/main" id="{B97D83CA-CFF6-4777-A441-A8C056CBF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" y="2096"/>
              <a:ext cx="100" cy="304"/>
            </a:xfrm>
            <a:custGeom>
              <a:avLst/>
              <a:gdLst>
                <a:gd name="T0" fmla="*/ 100 w 100"/>
                <a:gd name="T1" fmla="*/ 0 h 304"/>
                <a:gd name="T2" fmla="*/ 100 w 100"/>
                <a:gd name="T3" fmla="*/ 304 h 304"/>
                <a:gd name="T4" fmla="*/ 0 w 100"/>
                <a:gd name="T5" fmla="*/ 304 h 304"/>
                <a:gd name="T6" fmla="*/ 0 w 100"/>
                <a:gd name="T7" fmla="*/ 12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304">
                  <a:moveTo>
                    <a:pt x="100" y="0"/>
                  </a:moveTo>
                  <a:lnTo>
                    <a:pt x="100" y="304"/>
                  </a:lnTo>
                  <a:lnTo>
                    <a:pt x="0" y="304"/>
                  </a:lnTo>
                  <a:lnTo>
                    <a:pt x="0" y="12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8734" name="Text Box 78">
            <a:extLst>
              <a:ext uri="{FF2B5EF4-FFF2-40B4-BE49-F238E27FC236}">
                <a16:creationId xmlns:a16="http://schemas.microsoft.com/office/drawing/2014/main" id="{2673CF17-B4CD-4524-9877-39C87DEAB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" y="1741488"/>
            <a:ext cx="338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</a:rPr>
              <a:t>A) Non-uniform spacing</a:t>
            </a:r>
          </a:p>
        </p:txBody>
      </p:sp>
      <p:sp>
        <p:nvSpPr>
          <p:cNvPr id="198735" name="Text Box 79">
            <a:extLst>
              <a:ext uri="{FF2B5EF4-FFF2-40B4-BE49-F238E27FC236}">
                <a16:creationId xmlns:a16="http://schemas.microsoft.com/office/drawing/2014/main" id="{1A115F34-5C10-43F0-8C92-C40AD42D98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3900488"/>
            <a:ext cx="277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</a:rPr>
              <a:t>B) Uniform spacing</a:t>
            </a:r>
          </a:p>
        </p:txBody>
      </p:sp>
      <p:grpSp>
        <p:nvGrpSpPr>
          <p:cNvPr id="198744" name="Group 88">
            <a:extLst>
              <a:ext uri="{FF2B5EF4-FFF2-40B4-BE49-F238E27FC236}">
                <a16:creationId xmlns:a16="http://schemas.microsoft.com/office/drawing/2014/main" id="{09B41C1D-5B0E-4185-ADC0-2B7F286DEF8F}"/>
              </a:ext>
            </a:extLst>
          </p:cNvPr>
          <p:cNvGrpSpPr>
            <a:grpSpLocks/>
          </p:cNvGrpSpPr>
          <p:nvPr/>
        </p:nvGrpSpPr>
        <p:grpSpPr bwMode="auto">
          <a:xfrm>
            <a:off x="2006600" y="5445125"/>
            <a:ext cx="5340350" cy="495300"/>
            <a:chOff x="1264" y="3510"/>
            <a:chExt cx="3364" cy="312"/>
          </a:xfrm>
        </p:grpSpPr>
        <p:sp>
          <p:nvSpPr>
            <p:cNvPr id="69643" name="Freeform 77">
              <a:extLst>
                <a:ext uri="{FF2B5EF4-FFF2-40B4-BE49-F238E27FC236}">
                  <a16:creationId xmlns:a16="http://schemas.microsoft.com/office/drawing/2014/main" id="{DB550A58-BEAE-4F07-8718-99508B4A5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3526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4" name="Freeform 80">
              <a:extLst>
                <a:ext uri="{FF2B5EF4-FFF2-40B4-BE49-F238E27FC236}">
                  <a16:creationId xmlns:a16="http://schemas.microsoft.com/office/drawing/2014/main" id="{99DF7667-888E-40B4-8832-46578A404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5" name="Freeform 81">
              <a:extLst>
                <a:ext uri="{FF2B5EF4-FFF2-40B4-BE49-F238E27FC236}">
                  <a16:creationId xmlns:a16="http://schemas.microsoft.com/office/drawing/2014/main" id="{4B65FAAA-5CC3-47EC-927D-78CD4359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6" name="Freeform 84">
              <a:extLst>
                <a:ext uri="{FF2B5EF4-FFF2-40B4-BE49-F238E27FC236}">
                  <a16:creationId xmlns:a16="http://schemas.microsoft.com/office/drawing/2014/main" id="{E79ADAEB-E6AD-4171-A605-4C556A596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0" y="3526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7" name="Freeform 85">
              <a:extLst>
                <a:ext uri="{FF2B5EF4-FFF2-40B4-BE49-F238E27FC236}">
                  <a16:creationId xmlns:a16="http://schemas.microsoft.com/office/drawing/2014/main" id="{04B42F89-9F6F-4E4F-84FE-9D475CE7B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" y="3510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8" name="Freeform 86">
              <a:extLst>
                <a:ext uri="{FF2B5EF4-FFF2-40B4-BE49-F238E27FC236}">
                  <a16:creationId xmlns:a16="http://schemas.microsoft.com/office/drawing/2014/main" id="{2E53935B-23AE-45EB-942A-6B1921573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49" name="Freeform 87">
              <a:extLst>
                <a:ext uri="{FF2B5EF4-FFF2-40B4-BE49-F238E27FC236}">
                  <a16:creationId xmlns:a16="http://schemas.microsoft.com/office/drawing/2014/main" id="{F0380883-868D-4A5F-A17C-E2F45A3F3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2" y="3518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270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87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87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8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8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98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987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987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98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6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1.48148E-6 L -1.11022E-16 -0.0555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87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8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8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/>
      <p:bldP spid="198661" grpId="0"/>
      <p:bldP spid="198724" grpId="0" animBg="1"/>
      <p:bldP spid="198734" grpId="0"/>
      <p:bldP spid="198734" grpId="1"/>
      <p:bldP spid="198735" grpId="0"/>
      <p:bldP spid="198735" grpId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02" name="Rectangle 138">
            <a:extLst>
              <a:ext uri="{FF2B5EF4-FFF2-40B4-BE49-F238E27FC236}">
                <a16:creationId xmlns:a16="http://schemas.microsoft.com/office/drawing/2014/main" id="{A6A3EDEA-C679-466C-94E3-2E3C0987C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1384300"/>
            <a:ext cx="8445500" cy="23749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0659" name="Text Box 3">
            <a:extLst>
              <a:ext uri="{FF2B5EF4-FFF2-40B4-BE49-F238E27FC236}">
                <a16:creationId xmlns:a16="http://schemas.microsoft.com/office/drawing/2014/main" id="{BE1800B9-06E1-461D-A6DF-62D9B5164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2188" y="188913"/>
            <a:ext cx="48656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 Composition</a:t>
            </a:r>
          </a:p>
        </p:txBody>
      </p:sp>
      <p:sp>
        <p:nvSpPr>
          <p:cNvPr id="164956" name="Text Box 92">
            <a:extLst>
              <a:ext uri="{FF2B5EF4-FFF2-40B4-BE49-F238E27FC236}">
                <a16:creationId xmlns:a16="http://schemas.microsoft.com/office/drawing/2014/main" id="{CC6A2409-E774-4CAC-9CD0-B1C283EAA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025" y="1219200"/>
            <a:ext cx="64150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9600">
                <a:latin typeface="Arial" panose="020B0604020202020204" pitchFamily="34" charset="0"/>
              </a:rPr>
              <a:t>JIRAPONG</a:t>
            </a:r>
          </a:p>
        </p:txBody>
      </p:sp>
      <p:grpSp>
        <p:nvGrpSpPr>
          <p:cNvPr id="165052" name="Group 188">
            <a:extLst>
              <a:ext uri="{FF2B5EF4-FFF2-40B4-BE49-F238E27FC236}">
                <a16:creationId xmlns:a16="http://schemas.microsoft.com/office/drawing/2014/main" id="{DC9C7D54-9D4D-4EB7-9B21-45CF5FAC6AA1}"/>
              </a:ext>
            </a:extLst>
          </p:cNvPr>
          <p:cNvGrpSpPr>
            <a:grpSpLocks/>
          </p:cNvGrpSpPr>
          <p:nvPr/>
        </p:nvGrpSpPr>
        <p:grpSpPr bwMode="auto">
          <a:xfrm>
            <a:off x="2324100" y="1930400"/>
            <a:ext cx="4838700" cy="1022350"/>
            <a:chOff x="1464" y="1216"/>
            <a:chExt cx="3048" cy="644"/>
          </a:xfrm>
        </p:grpSpPr>
        <p:sp>
          <p:nvSpPr>
            <p:cNvPr id="70699" name="Freeform 108">
              <a:extLst>
                <a:ext uri="{FF2B5EF4-FFF2-40B4-BE49-F238E27FC236}">
                  <a16:creationId xmlns:a16="http://schemas.microsoft.com/office/drawing/2014/main" id="{6B68CA57-6E46-4C1B-A1A4-A401F8271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" y="1484"/>
              <a:ext cx="132" cy="372"/>
            </a:xfrm>
            <a:custGeom>
              <a:avLst/>
              <a:gdLst>
                <a:gd name="T0" fmla="*/ 0 w 140"/>
                <a:gd name="T1" fmla="*/ 0 h 368"/>
                <a:gd name="T2" fmla="*/ 0 w 140"/>
                <a:gd name="T3" fmla="*/ 380 h 368"/>
                <a:gd name="T4" fmla="*/ 117 w 140"/>
                <a:gd name="T5" fmla="*/ 380 h 368"/>
                <a:gd name="T6" fmla="*/ 117 w 140"/>
                <a:gd name="T7" fmla="*/ 71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0" h="368">
                  <a:moveTo>
                    <a:pt x="0" y="0"/>
                  </a:moveTo>
                  <a:lnTo>
                    <a:pt x="0" y="368"/>
                  </a:lnTo>
                  <a:lnTo>
                    <a:pt x="140" y="368"/>
                  </a:lnTo>
                  <a:lnTo>
                    <a:pt x="140" y="6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0" name="Freeform 109">
              <a:extLst>
                <a:ext uri="{FF2B5EF4-FFF2-40B4-BE49-F238E27FC236}">
                  <a16:creationId xmlns:a16="http://schemas.microsoft.com/office/drawing/2014/main" id="{319AE898-2ED5-4A98-A095-EDD991C2A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4" y="1560"/>
              <a:ext cx="136" cy="296"/>
            </a:xfrm>
            <a:custGeom>
              <a:avLst/>
              <a:gdLst>
                <a:gd name="T0" fmla="*/ 0 w 136"/>
                <a:gd name="T1" fmla="*/ 0 h 296"/>
                <a:gd name="T2" fmla="*/ 0 w 136"/>
                <a:gd name="T3" fmla="*/ 296 h 296"/>
                <a:gd name="T4" fmla="*/ 136 w 136"/>
                <a:gd name="T5" fmla="*/ 296 h 296"/>
                <a:gd name="T6" fmla="*/ 136 w 136"/>
                <a:gd name="T7" fmla="*/ 0 h 29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6" h="296">
                  <a:moveTo>
                    <a:pt x="0" y="0"/>
                  </a:moveTo>
                  <a:lnTo>
                    <a:pt x="0" y="296"/>
                  </a:lnTo>
                  <a:lnTo>
                    <a:pt x="136" y="296"/>
                  </a:lnTo>
                  <a:lnTo>
                    <a:pt x="136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1" name="Freeform 110">
              <a:extLst>
                <a:ext uri="{FF2B5EF4-FFF2-40B4-BE49-F238E27FC236}">
                  <a16:creationId xmlns:a16="http://schemas.microsoft.com/office/drawing/2014/main" id="{3D56F7FA-2A3B-475F-B6E0-CEADB390E2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1552"/>
              <a:ext cx="24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24 w 24"/>
                <a:gd name="T5" fmla="*/ 304 h 304"/>
                <a:gd name="T6" fmla="*/ 24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2" name="Freeform 111">
              <a:extLst>
                <a:ext uri="{FF2B5EF4-FFF2-40B4-BE49-F238E27FC236}">
                  <a16:creationId xmlns:a16="http://schemas.microsoft.com/office/drawing/2014/main" id="{76B5BCE7-6839-4EFA-AFB7-E3D0EC51A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8" y="1552"/>
              <a:ext cx="60" cy="304"/>
            </a:xfrm>
            <a:custGeom>
              <a:avLst/>
              <a:gdLst>
                <a:gd name="T0" fmla="*/ 0 w 24"/>
                <a:gd name="T1" fmla="*/ 4 h 304"/>
                <a:gd name="T2" fmla="*/ 0 w 24"/>
                <a:gd name="T3" fmla="*/ 304 h 304"/>
                <a:gd name="T4" fmla="*/ 375 w 24"/>
                <a:gd name="T5" fmla="*/ 304 h 304"/>
                <a:gd name="T6" fmla="*/ 375 w 24"/>
                <a:gd name="T7" fmla="*/ 0 h 30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304">
                  <a:moveTo>
                    <a:pt x="0" y="4"/>
                  </a:moveTo>
                  <a:lnTo>
                    <a:pt x="0" y="304"/>
                  </a:lnTo>
                  <a:lnTo>
                    <a:pt x="24" y="304"/>
                  </a:lnTo>
                  <a:lnTo>
                    <a:pt x="24" y="0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3" name="Freeform 112">
              <a:extLst>
                <a:ext uri="{FF2B5EF4-FFF2-40B4-BE49-F238E27FC236}">
                  <a16:creationId xmlns:a16="http://schemas.microsoft.com/office/drawing/2014/main" id="{0C22D806-901E-4C62-87EA-A91497BD2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0" y="1216"/>
              <a:ext cx="76" cy="644"/>
            </a:xfrm>
            <a:custGeom>
              <a:avLst/>
              <a:gdLst>
                <a:gd name="T0" fmla="*/ 0 w 76"/>
                <a:gd name="T1" fmla="*/ 0 h 644"/>
                <a:gd name="T2" fmla="*/ 0 w 76"/>
                <a:gd name="T3" fmla="*/ 644 h 644"/>
                <a:gd name="T4" fmla="*/ 76 w 76"/>
                <a:gd name="T5" fmla="*/ 644 h 644"/>
                <a:gd name="T6" fmla="*/ 76 w 76"/>
                <a:gd name="T7" fmla="*/ 156 h 6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6" h="644">
                  <a:moveTo>
                    <a:pt x="0" y="0"/>
                  </a:moveTo>
                  <a:lnTo>
                    <a:pt x="0" y="644"/>
                  </a:lnTo>
                  <a:lnTo>
                    <a:pt x="76" y="644"/>
                  </a:lnTo>
                  <a:lnTo>
                    <a:pt x="76" y="156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4" name="Freeform 113">
              <a:extLst>
                <a:ext uri="{FF2B5EF4-FFF2-40B4-BE49-F238E27FC236}">
                  <a16:creationId xmlns:a16="http://schemas.microsoft.com/office/drawing/2014/main" id="{FF1FD3B3-216A-4DFD-A97B-14AEC1B69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1372"/>
              <a:ext cx="100" cy="480"/>
            </a:xfrm>
            <a:custGeom>
              <a:avLst/>
              <a:gdLst>
                <a:gd name="T0" fmla="*/ 0 w 100"/>
                <a:gd name="T1" fmla="*/ 0 h 480"/>
                <a:gd name="T2" fmla="*/ 0 w 100"/>
                <a:gd name="T3" fmla="*/ 480 h 480"/>
                <a:gd name="T4" fmla="*/ 100 w 100"/>
                <a:gd name="T5" fmla="*/ 480 h 480"/>
                <a:gd name="T6" fmla="*/ 100 w 100"/>
                <a:gd name="T7" fmla="*/ 188 h 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100" y="18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705" name="Freeform 114">
              <a:extLst>
                <a:ext uri="{FF2B5EF4-FFF2-40B4-BE49-F238E27FC236}">
                  <a16:creationId xmlns:a16="http://schemas.microsoft.com/office/drawing/2014/main" id="{DDB57E8D-34CD-40F8-A8AE-D3CC0FF017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12" y="1368"/>
              <a:ext cx="100" cy="480"/>
            </a:xfrm>
            <a:custGeom>
              <a:avLst/>
              <a:gdLst>
                <a:gd name="T0" fmla="*/ 0 w 100"/>
                <a:gd name="T1" fmla="*/ 0 h 480"/>
                <a:gd name="T2" fmla="*/ 0 w 100"/>
                <a:gd name="T3" fmla="*/ 480 h 480"/>
                <a:gd name="T4" fmla="*/ 100 w 100"/>
                <a:gd name="T5" fmla="*/ 480 h 480"/>
                <a:gd name="T6" fmla="*/ 100 w 100"/>
                <a:gd name="T7" fmla="*/ 188 h 4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0" h="480">
                  <a:moveTo>
                    <a:pt x="0" y="0"/>
                  </a:moveTo>
                  <a:lnTo>
                    <a:pt x="0" y="480"/>
                  </a:lnTo>
                  <a:lnTo>
                    <a:pt x="100" y="480"/>
                  </a:lnTo>
                  <a:lnTo>
                    <a:pt x="100" y="188"/>
                  </a:lnTo>
                </a:path>
              </a:pathLst>
            </a:custGeom>
            <a:noFill/>
            <a:ln w="19050" cmpd="sng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4981" name="Text Box 117">
            <a:extLst>
              <a:ext uri="{FF2B5EF4-FFF2-40B4-BE49-F238E27FC236}">
                <a16:creationId xmlns:a16="http://schemas.microsoft.com/office/drawing/2014/main" id="{02D4DBEF-0E16-49C8-9796-430B07833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5175" y="2986088"/>
            <a:ext cx="7429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 dirty="0">
                <a:latin typeface="Swis721 LtEx BT" pitchFamily="34" charset="0"/>
              </a:rPr>
              <a:t>\</a:t>
            </a:r>
            <a:r>
              <a:rPr lang="en-US" altLang="en-US" sz="1600" b="1" dirty="0">
                <a:latin typeface="Swis721 LtEx BT" pitchFamily="34" charset="0"/>
              </a:rPr>
              <a:t> </a:t>
            </a:r>
            <a:r>
              <a:rPr lang="en-US" altLang="en-US" sz="4400" b="1" dirty="0">
                <a:latin typeface="Swis721 LtEx BT" pitchFamily="34" charset="0"/>
              </a:rPr>
              <a:t>/</a:t>
            </a:r>
            <a:endParaRPr lang="th-TH" altLang="en-US" sz="4400" b="1" dirty="0">
              <a:latin typeface="Swis721 LtEx BT" pitchFamily="34" charset="0"/>
            </a:endParaRPr>
          </a:p>
        </p:txBody>
      </p:sp>
      <p:grpSp>
        <p:nvGrpSpPr>
          <p:cNvPr id="165010" name="Group 146">
            <a:extLst>
              <a:ext uri="{FF2B5EF4-FFF2-40B4-BE49-F238E27FC236}">
                <a16:creationId xmlns:a16="http://schemas.microsoft.com/office/drawing/2014/main" id="{B765FDE7-64F5-4F29-BE1B-9159B9FF60B0}"/>
              </a:ext>
            </a:extLst>
          </p:cNvPr>
          <p:cNvGrpSpPr>
            <a:grpSpLocks/>
          </p:cNvGrpSpPr>
          <p:nvPr/>
        </p:nvGrpSpPr>
        <p:grpSpPr bwMode="auto">
          <a:xfrm>
            <a:off x="4206875" y="2968625"/>
            <a:ext cx="523875" cy="785813"/>
            <a:chOff x="2650" y="2030"/>
            <a:chExt cx="330" cy="495"/>
          </a:xfrm>
        </p:grpSpPr>
        <p:sp>
          <p:nvSpPr>
            <p:cNvPr id="70697" name="Text Box 118">
              <a:extLst>
                <a:ext uri="{FF2B5EF4-FFF2-40B4-BE49-F238E27FC236}">
                  <a16:creationId xmlns:a16="http://schemas.microsoft.com/office/drawing/2014/main" id="{BDC5285F-8E09-45EB-A34D-69E14839D7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0" y="2045"/>
              <a:ext cx="230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400" b="1" dirty="0">
                  <a:latin typeface="Swis721 LtEx BT" pitchFamily="34" charset="0"/>
                </a:rPr>
                <a:t>\</a:t>
              </a:r>
              <a:endParaRPr lang="th-TH" altLang="en-US" sz="4400" b="1" dirty="0">
                <a:latin typeface="Swis721 LtEx BT" pitchFamily="34" charset="0"/>
              </a:endParaRPr>
            </a:p>
          </p:txBody>
        </p:sp>
        <p:sp>
          <p:nvSpPr>
            <p:cNvPr id="70698" name="Text Box 119">
              <a:extLst>
                <a:ext uri="{FF2B5EF4-FFF2-40B4-BE49-F238E27FC236}">
                  <a16:creationId xmlns:a16="http://schemas.microsoft.com/office/drawing/2014/main" id="{71AB6D08-9472-4053-B69A-ADA4A919D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4" y="2030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sp>
        <p:nvSpPr>
          <p:cNvPr id="164984" name="Text Box 120">
            <a:extLst>
              <a:ext uri="{FF2B5EF4-FFF2-40B4-BE49-F238E27FC236}">
                <a16:creationId xmlns:a16="http://schemas.microsoft.com/office/drawing/2014/main" id="{8384CD0B-CAD7-4604-B2E6-111B922FC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25" y="3043238"/>
            <a:ext cx="6762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latin typeface="Swis721 LtEx BT" pitchFamily="34" charset="0"/>
              </a:rPr>
              <a:t>)(</a:t>
            </a:r>
            <a:endParaRPr lang="th-TH" altLang="en-US" sz="3600" b="1">
              <a:latin typeface="Swis721 LtEx BT" pitchFamily="34" charset="0"/>
            </a:endParaRPr>
          </a:p>
        </p:txBody>
      </p:sp>
      <p:grpSp>
        <p:nvGrpSpPr>
          <p:cNvPr id="165009" name="Group 145">
            <a:extLst>
              <a:ext uri="{FF2B5EF4-FFF2-40B4-BE49-F238E27FC236}">
                <a16:creationId xmlns:a16="http://schemas.microsoft.com/office/drawing/2014/main" id="{916FFE03-B719-4B17-8464-CFCD5BB551DD}"/>
              </a:ext>
            </a:extLst>
          </p:cNvPr>
          <p:cNvGrpSpPr>
            <a:grpSpLocks/>
          </p:cNvGrpSpPr>
          <p:nvPr/>
        </p:nvGrpSpPr>
        <p:grpSpPr bwMode="auto">
          <a:xfrm>
            <a:off x="5991225" y="2981325"/>
            <a:ext cx="447675" cy="722313"/>
            <a:chOff x="3774" y="2038"/>
            <a:chExt cx="282" cy="455"/>
          </a:xfrm>
        </p:grpSpPr>
        <p:sp>
          <p:nvSpPr>
            <p:cNvPr id="70695" name="Text Box 122">
              <a:extLst>
                <a:ext uri="{FF2B5EF4-FFF2-40B4-BE49-F238E27FC236}">
                  <a16:creationId xmlns:a16="http://schemas.microsoft.com/office/drawing/2014/main" id="{BB9A1763-07C5-459A-BF03-8CA8231F2E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4" y="2089"/>
              <a:ext cx="23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latin typeface="Swis721 LtEx BT" pitchFamily="34" charset="0"/>
                </a:rPr>
                <a:t>)</a:t>
              </a:r>
              <a:endParaRPr lang="th-TH" altLang="en-US" sz="3600" b="1">
                <a:latin typeface="Swis721 LtEx BT" pitchFamily="34" charset="0"/>
              </a:endParaRPr>
            </a:p>
          </p:txBody>
        </p:sp>
        <p:sp>
          <p:nvSpPr>
            <p:cNvPr id="70696" name="Text Box 123">
              <a:extLst>
                <a:ext uri="{FF2B5EF4-FFF2-40B4-BE49-F238E27FC236}">
                  <a16:creationId xmlns:a16="http://schemas.microsoft.com/office/drawing/2014/main" id="{315EBB14-FE2F-4CE3-99B3-05334BE3E1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2038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grpSp>
        <p:nvGrpSpPr>
          <p:cNvPr id="165008" name="Group 144">
            <a:extLst>
              <a:ext uri="{FF2B5EF4-FFF2-40B4-BE49-F238E27FC236}">
                <a16:creationId xmlns:a16="http://schemas.microsoft.com/office/drawing/2014/main" id="{31A9B4D1-22B8-41B1-8338-EA96E74027C4}"/>
              </a:ext>
            </a:extLst>
          </p:cNvPr>
          <p:cNvGrpSpPr>
            <a:grpSpLocks/>
          </p:cNvGrpSpPr>
          <p:nvPr/>
        </p:nvGrpSpPr>
        <p:grpSpPr bwMode="auto">
          <a:xfrm>
            <a:off x="6873875" y="2974975"/>
            <a:ext cx="485775" cy="709613"/>
            <a:chOff x="4330" y="2034"/>
            <a:chExt cx="306" cy="447"/>
          </a:xfrm>
        </p:grpSpPr>
        <p:sp>
          <p:nvSpPr>
            <p:cNvPr id="70693" name="Text Box 124">
              <a:extLst>
                <a:ext uri="{FF2B5EF4-FFF2-40B4-BE49-F238E27FC236}">
                  <a16:creationId xmlns:a16="http://schemas.microsoft.com/office/drawing/2014/main" id="{3E303056-9187-4B7B-AA8C-9E9825FA4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4406" y="2077"/>
              <a:ext cx="23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600" b="1">
                  <a:latin typeface="Swis721 LtEx BT" pitchFamily="34" charset="0"/>
                </a:rPr>
                <a:t>(</a:t>
              </a:r>
              <a:endParaRPr lang="th-TH" altLang="en-US" sz="3600" b="1">
                <a:latin typeface="Swis721 LtEx BT" pitchFamily="34" charset="0"/>
              </a:endParaRPr>
            </a:p>
          </p:txBody>
        </p:sp>
        <p:sp>
          <p:nvSpPr>
            <p:cNvPr id="70694" name="Text Box 125">
              <a:extLst>
                <a:ext uri="{FF2B5EF4-FFF2-40B4-BE49-F238E27FC236}">
                  <a16:creationId xmlns:a16="http://schemas.microsoft.com/office/drawing/2014/main" id="{FAEFC71A-DAD2-492F-9CDC-E1D14BE83E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2034"/>
              <a:ext cx="18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/>
                <a:t>|</a:t>
              </a:r>
              <a:endParaRPr lang="th-TH" altLang="en-US" sz="4000" b="1"/>
            </a:p>
          </p:txBody>
        </p:sp>
      </p:grpSp>
      <p:grpSp>
        <p:nvGrpSpPr>
          <p:cNvPr id="165031" name="Group 167">
            <a:extLst>
              <a:ext uri="{FF2B5EF4-FFF2-40B4-BE49-F238E27FC236}">
                <a16:creationId xmlns:a16="http://schemas.microsoft.com/office/drawing/2014/main" id="{87E535F5-621C-4BF2-B0E2-52A22E5D20BF}"/>
              </a:ext>
            </a:extLst>
          </p:cNvPr>
          <p:cNvGrpSpPr>
            <a:grpSpLocks/>
          </p:cNvGrpSpPr>
          <p:nvPr/>
        </p:nvGrpSpPr>
        <p:grpSpPr bwMode="auto">
          <a:xfrm>
            <a:off x="655638" y="4446588"/>
            <a:ext cx="7656512" cy="1041400"/>
            <a:chOff x="413" y="2961"/>
            <a:chExt cx="4823" cy="656"/>
          </a:xfrm>
        </p:grpSpPr>
        <p:sp>
          <p:nvSpPr>
            <p:cNvPr id="70691" name="Text Box 127">
              <a:extLst>
                <a:ext uri="{FF2B5EF4-FFF2-40B4-BE49-F238E27FC236}">
                  <a16:creationId xmlns:a16="http://schemas.microsoft.com/office/drawing/2014/main" id="{5537A12B-31C8-47A9-ABB2-88056EF36A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" y="2961"/>
              <a:ext cx="4622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Space between the letters depends on the contour of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the letters at an adjacent side.</a:t>
              </a:r>
            </a:p>
          </p:txBody>
        </p:sp>
        <p:sp>
          <p:nvSpPr>
            <p:cNvPr id="70692" name="Rectangle 128">
              <a:extLst>
                <a:ext uri="{FF2B5EF4-FFF2-40B4-BE49-F238E27FC236}">
                  <a16:creationId xmlns:a16="http://schemas.microsoft.com/office/drawing/2014/main" id="{A95CE209-69AD-4EE4-A674-9D50AD073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095"/>
              <a:ext cx="129" cy="129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</p:grpSp>
      <p:sp>
        <p:nvSpPr>
          <p:cNvPr id="164994" name="Text Box 130">
            <a:extLst>
              <a:ext uri="{FF2B5EF4-FFF2-40B4-BE49-F238E27FC236}">
                <a16:creationId xmlns:a16="http://schemas.microsoft.com/office/drawing/2014/main" id="{645D3232-8361-4DAB-95EA-5FE7E6303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2528888"/>
            <a:ext cx="1287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Spacing</a:t>
            </a:r>
          </a:p>
        </p:txBody>
      </p:sp>
      <p:sp>
        <p:nvSpPr>
          <p:cNvPr id="164995" name="Text Box 131">
            <a:extLst>
              <a:ext uri="{FF2B5EF4-FFF2-40B4-BE49-F238E27FC236}">
                <a16:creationId xmlns:a16="http://schemas.microsoft.com/office/drawing/2014/main" id="{C878CA2B-B4BB-4A9A-95B5-63700B8C7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" y="3189288"/>
            <a:ext cx="127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Contour</a:t>
            </a:r>
          </a:p>
        </p:txBody>
      </p:sp>
      <p:grpSp>
        <p:nvGrpSpPr>
          <p:cNvPr id="164997" name="Group 133">
            <a:extLst>
              <a:ext uri="{FF2B5EF4-FFF2-40B4-BE49-F238E27FC236}">
                <a16:creationId xmlns:a16="http://schemas.microsoft.com/office/drawing/2014/main" id="{2C0F69A6-0A2A-43FA-AA3C-3ECB2C8ECD4B}"/>
              </a:ext>
            </a:extLst>
          </p:cNvPr>
          <p:cNvGrpSpPr>
            <a:grpSpLocks/>
          </p:cNvGrpSpPr>
          <p:nvPr/>
        </p:nvGrpSpPr>
        <p:grpSpPr bwMode="auto">
          <a:xfrm>
            <a:off x="2117725" y="2989263"/>
            <a:ext cx="577850" cy="701675"/>
            <a:chOff x="1342" y="2203"/>
            <a:chExt cx="364" cy="442"/>
          </a:xfrm>
        </p:grpSpPr>
        <p:sp>
          <p:nvSpPr>
            <p:cNvPr id="70689" name="Text Box 115">
              <a:extLst>
                <a:ext uri="{FF2B5EF4-FFF2-40B4-BE49-F238E27FC236}">
                  <a16:creationId xmlns:a16="http://schemas.microsoft.com/office/drawing/2014/main" id="{DF1A7A93-D581-44A5-B9BA-E3C4A541A3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2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  <p:sp>
          <p:nvSpPr>
            <p:cNvPr id="70690" name="Text Box 132">
              <a:extLst>
                <a:ext uri="{FF2B5EF4-FFF2-40B4-BE49-F238E27FC236}">
                  <a16:creationId xmlns:a16="http://schemas.microsoft.com/office/drawing/2014/main" id="{78260C86-1E4A-409A-92BF-39E1CC87C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</p:grpSp>
      <p:grpSp>
        <p:nvGrpSpPr>
          <p:cNvPr id="164998" name="Group 134">
            <a:extLst>
              <a:ext uri="{FF2B5EF4-FFF2-40B4-BE49-F238E27FC236}">
                <a16:creationId xmlns:a16="http://schemas.microsoft.com/office/drawing/2014/main" id="{F76A7B39-9375-4FC5-ACDD-7A749E3C4C63}"/>
              </a:ext>
            </a:extLst>
          </p:cNvPr>
          <p:cNvGrpSpPr>
            <a:grpSpLocks/>
          </p:cNvGrpSpPr>
          <p:nvPr/>
        </p:nvGrpSpPr>
        <p:grpSpPr bwMode="auto">
          <a:xfrm>
            <a:off x="2486025" y="2989263"/>
            <a:ext cx="577850" cy="701675"/>
            <a:chOff x="1342" y="2203"/>
            <a:chExt cx="364" cy="442"/>
          </a:xfrm>
        </p:grpSpPr>
        <p:sp>
          <p:nvSpPr>
            <p:cNvPr id="70687" name="Text Box 135">
              <a:extLst>
                <a:ext uri="{FF2B5EF4-FFF2-40B4-BE49-F238E27FC236}">
                  <a16:creationId xmlns:a16="http://schemas.microsoft.com/office/drawing/2014/main" id="{38CEFA2F-6F30-4D91-B192-CCEEA465C4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2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  <p:sp>
          <p:nvSpPr>
            <p:cNvPr id="70688" name="Text Box 136">
              <a:extLst>
                <a:ext uri="{FF2B5EF4-FFF2-40B4-BE49-F238E27FC236}">
                  <a16:creationId xmlns:a16="http://schemas.microsoft.com/office/drawing/2014/main" id="{8051BC6F-4A32-4926-9F52-B2C24B59CF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2203"/>
              <a:ext cx="27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4000" b="1">
                  <a:latin typeface="Swis721 LtEx BT" pitchFamily="34" charset="0"/>
                </a:rPr>
                <a:t>|</a:t>
              </a:r>
              <a:endParaRPr lang="th-TH" altLang="en-US" sz="4000" b="1">
                <a:latin typeface="Swis721 LtEx BT" pitchFamily="34" charset="0"/>
              </a:endParaRPr>
            </a:p>
          </p:txBody>
        </p:sp>
      </p:grpSp>
      <p:sp>
        <p:nvSpPr>
          <p:cNvPr id="165001" name="Text Box 137">
            <a:extLst>
              <a:ext uri="{FF2B5EF4-FFF2-40B4-BE49-F238E27FC236}">
                <a16:creationId xmlns:a16="http://schemas.microsoft.com/office/drawing/2014/main" id="{71B780CF-4AF4-4D50-88EF-711FCF4BA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3989388"/>
            <a:ext cx="3559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General conclusions are:</a:t>
            </a:r>
          </a:p>
        </p:txBody>
      </p:sp>
      <p:grpSp>
        <p:nvGrpSpPr>
          <p:cNvPr id="165051" name="Group 187">
            <a:extLst>
              <a:ext uri="{FF2B5EF4-FFF2-40B4-BE49-F238E27FC236}">
                <a16:creationId xmlns:a16="http://schemas.microsoft.com/office/drawing/2014/main" id="{42015D81-7DE9-4A77-A2B7-616FEC8887C1}"/>
              </a:ext>
            </a:extLst>
          </p:cNvPr>
          <p:cNvGrpSpPr>
            <a:grpSpLocks/>
          </p:cNvGrpSpPr>
          <p:nvPr/>
        </p:nvGrpSpPr>
        <p:grpSpPr bwMode="auto">
          <a:xfrm>
            <a:off x="655638" y="5451475"/>
            <a:ext cx="8099425" cy="1041400"/>
            <a:chOff x="413" y="3594"/>
            <a:chExt cx="5102" cy="656"/>
          </a:xfrm>
        </p:grpSpPr>
        <p:sp>
          <p:nvSpPr>
            <p:cNvPr id="70685" name="Rectangle 140">
              <a:extLst>
                <a:ext uri="{FF2B5EF4-FFF2-40B4-BE49-F238E27FC236}">
                  <a16:creationId xmlns:a16="http://schemas.microsoft.com/office/drawing/2014/main" id="{8CAE322C-D992-4E50-A4C7-191AAE869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" y="3727"/>
              <a:ext cx="129" cy="129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107763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0686" name="Text Box 166">
              <a:extLst>
                <a:ext uri="{FF2B5EF4-FFF2-40B4-BE49-F238E27FC236}">
                  <a16:creationId xmlns:a16="http://schemas.microsoft.com/office/drawing/2014/main" id="{460719A4-F20C-4732-AC80-85CD06625E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" y="3594"/>
              <a:ext cx="4910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Good spacing creates approximately equal </a:t>
              </a:r>
              <a: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  <a:b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altLang="en-US" sz="2400" b="1" i="1">
                  <a:latin typeface="Arial" panose="020B0604020202020204" pitchFamily="34" charset="0"/>
                  <a:cs typeface="Arial" panose="020B0604020202020204" pitchFamily="34" charset="0"/>
                </a:rPr>
                <a:t>area</a:t>
              </a:r>
              <a:r>
                <a:rPr lang="en-US" altLang="en-US" sz="2400">
                  <a:latin typeface="Arial" panose="020B0604020202020204" pitchFamily="34" charset="0"/>
                  <a:cs typeface="Arial" panose="020B0604020202020204" pitchFamily="34" charset="0"/>
                </a:rPr>
                <a:t> between letters.</a:t>
              </a:r>
            </a:p>
          </p:txBody>
        </p:sp>
      </p:grpSp>
      <p:sp>
        <p:nvSpPr>
          <p:cNvPr id="165032" name="Rectangle 168">
            <a:extLst>
              <a:ext uri="{FF2B5EF4-FFF2-40B4-BE49-F238E27FC236}">
                <a16:creationId xmlns:a16="http://schemas.microsoft.com/office/drawing/2014/main" id="{62E013A4-5942-4A40-8AF3-D48463A85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1574800"/>
            <a:ext cx="165100" cy="876300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50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5033" name="Rectangle 169">
            <a:extLst>
              <a:ext uri="{FF2B5EF4-FFF2-40B4-BE49-F238E27FC236}">
                <a16:creationId xmlns:a16="http://schemas.microsoft.com/office/drawing/2014/main" id="{A948628F-B927-48AF-9F00-B745E0EA0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3350" y="1568450"/>
            <a:ext cx="165100" cy="876300"/>
          </a:xfrm>
          <a:prstGeom prst="rect">
            <a:avLst/>
          </a:pr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505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65038" name="Freeform 174">
            <a:extLst>
              <a:ext uri="{FF2B5EF4-FFF2-40B4-BE49-F238E27FC236}">
                <a16:creationId xmlns:a16="http://schemas.microsoft.com/office/drawing/2014/main" id="{337505AF-EB19-4785-A4EA-07E02D566322}"/>
              </a:ext>
            </a:extLst>
          </p:cNvPr>
          <p:cNvSpPr>
            <a:spLocks/>
          </p:cNvSpPr>
          <p:nvPr/>
        </p:nvSpPr>
        <p:spPr bwMode="auto">
          <a:xfrm>
            <a:off x="4140200" y="1581150"/>
            <a:ext cx="387350" cy="857250"/>
          </a:xfrm>
          <a:custGeom>
            <a:avLst/>
            <a:gdLst>
              <a:gd name="T0" fmla="*/ 2147483646 w 244"/>
              <a:gd name="T1" fmla="*/ 2147483646 h 540"/>
              <a:gd name="T2" fmla="*/ 2147483646 w 244"/>
              <a:gd name="T3" fmla="*/ 0 h 540"/>
              <a:gd name="T4" fmla="*/ 0 w 244"/>
              <a:gd name="T5" fmla="*/ 2147483646 h 540"/>
              <a:gd name="T6" fmla="*/ 2147483646 w 244"/>
              <a:gd name="T7" fmla="*/ 2147483646 h 540"/>
              <a:gd name="T8" fmla="*/ 2147483646 w 244"/>
              <a:gd name="T9" fmla="*/ 2147483646 h 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" h="540">
                <a:moveTo>
                  <a:pt x="244" y="540"/>
                </a:moveTo>
                <a:lnTo>
                  <a:pt x="244" y="0"/>
                </a:lnTo>
                <a:lnTo>
                  <a:pt x="0" y="4"/>
                </a:lnTo>
                <a:lnTo>
                  <a:pt x="204" y="536"/>
                </a:lnTo>
                <a:lnTo>
                  <a:pt x="24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165050" name="Group 186">
            <a:extLst>
              <a:ext uri="{FF2B5EF4-FFF2-40B4-BE49-F238E27FC236}">
                <a16:creationId xmlns:a16="http://schemas.microsoft.com/office/drawing/2014/main" id="{89364445-9ABD-48A7-B82D-D8BAE6C7F848}"/>
              </a:ext>
            </a:extLst>
          </p:cNvPr>
          <p:cNvGrpSpPr>
            <a:grpSpLocks/>
          </p:cNvGrpSpPr>
          <p:nvPr/>
        </p:nvGrpSpPr>
        <p:grpSpPr bwMode="auto">
          <a:xfrm>
            <a:off x="3435350" y="1593850"/>
            <a:ext cx="495300" cy="825500"/>
            <a:chOff x="2164" y="1164"/>
            <a:chExt cx="312" cy="520"/>
          </a:xfrm>
        </p:grpSpPr>
        <p:grpSp>
          <p:nvGrpSpPr>
            <p:cNvPr id="70681" name="Group 172">
              <a:extLst>
                <a:ext uri="{FF2B5EF4-FFF2-40B4-BE49-F238E27FC236}">
                  <a16:creationId xmlns:a16="http://schemas.microsoft.com/office/drawing/2014/main" id="{83F6C82C-A570-4A83-822D-E41634F361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4" y="1164"/>
              <a:ext cx="252" cy="520"/>
              <a:chOff x="2220" y="1164"/>
              <a:chExt cx="252" cy="528"/>
            </a:xfrm>
          </p:grpSpPr>
          <p:sp>
            <p:nvSpPr>
              <p:cNvPr id="70683" name="Freeform 170">
                <a:extLst>
                  <a:ext uri="{FF2B5EF4-FFF2-40B4-BE49-F238E27FC236}">
                    <a16:creationId xmlns:a16="http://schemas.microsoft.com/office/drawing/2014/main" id="{84E7E8FE-40C9-44A8-B097-C43463947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0" y="1164"/>
                <a:ext cx="192" cy="528"/>
              </a:xfrm>
              <a:custGeom>
                <a:avLst/>
                <a:gdLst>
                  <a:gd name="T0" fmla="*/ 0 w 192"/>
                  <a:gd name="T1" fmla="*/ 528 h 528"/>
                  <a:gd name="T2" fmla="*/ 0 w 192"/>
                  <a:gd name="T3" fmla="*/ 0 h 528"/>
                  <a:gd name="T4" fmla="*/ 192 w 192"/>
                  <a:gd name="T5" fmla="*/ 4 h 528"/>
                  <a:gd name="T6" fmla="*/ 0 w 192"/>
                  <a:gd name="T7" fmla="*/ 528 h 52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2" h="528">
                    <a:moveTo>
                      <a:pt x="0" y="528"/>
                    </a:moveTo>
                    <a:lnTo>
                      <a:pt x="0" y="0"/>
                    </a:lnTo>
                    <a:lnTo>
                      <a:pt x="192" y="4"/>
                    </a:lnTo>
                    <a:lnTo>
                      <a:pt x="0" y="528"/>
                    </a:lnTo>
                    <a:close/>
                  </a:path>
                </a:pathLst>
              </a:cu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0684" name="Freeform 171">
                <a:extLst>
                  <a:ext uri="{FF2B5EF4-FFF2-40B4-BE49-F238E27FC236}">
                    <a16:creationId xmlns:a16="http://schemas.microsoft.com/office/drawing/2014/main" id="{9634E7B0-9617-4C99-AC34-505E549C9F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0" y="1164"/>
                <a:ext cx="60" cy="120"/>
              </a:xfrm>
              <a:custGeom>
                <a:avLst/>
                <a:gdLst>
                  <a:gd name="T0" fmla="*/ 60 w 60"/>
                  <a:gd name="T1" fmla="*/ 0 h 120"/>
                  <a:gd name="T2" fmla="*/ 0 w 60"/>
                  <a:gd name="T3" fmla="*/ 0 h 120"/>
                  <a:gd name="T4" fmla="*/ 32 w 60"/>
                  <a:gd name="T5" fmla="*/ 52 h 120"/>
                  <a:gd name="T6" fmla="*/ 60 w 60"/>
                  <a:gd name="T7" fmla="*/ 120 h 120"/>
                  <a:gd name="T8" fmla="*/ 60 w 60"/>
                  <a:gd name="T9" fmla="*/ 0 h 1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0" h="120">
                    <a:moveTo>
                      <a:pt x="60" y="0"/>
                    </a:moveTo>
                    <a:lnTo>
                      <a:pt x="0" y="0"/>
                    </a:lnTo>
                    <a:lnTo>
                      <a:pt x="32" y="52"/>
                    </a:lnTo>
                    <a:lnTo>
                      <a:pt x="60" y="12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FF996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70682" name="Freeform 180">
              <a:extLst>
                <a:ext uri="{FF2B5EF4-FFF2-40B4-BE49-F238E27FC236}">
                  <a16:creationId xmlns:a16="http://schemas.microsoft.com/office/drawing/2014/main" id="{F0EC7806-0BD6-400B-8F58-42987DA3F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4" y="1388"/>
              <a:ext cx="124" cy="280"/>
            </a:xfrm>
            <a:custGeom>
              <a:avLst/>
              <a:gdLst>
                <a:gd name="T0" fmla="*/ 120 w 124"/>
                <a:gd name="T1" fmla="*/ 0 h 280"/>
                <a:gd name="T2" fmla="*/ 36 w 124"/>
                <a:gd name="T3" fmla="*/ 64 h 280"/>
                <a:gd name="T4" fmla="*/ 0 w 124"/>
                <a:gd name="T5" fmla="*/ 88 h 280"/>
                <a:gd name="T6" fmla="*/ 124 w 124"/>
                <a:gd name="T7" fmla="*/ 280 h 2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4" h="280">
                  <a:moveTo>
                    <a:pt x="120" y="0"/>
                  </a:moveTo>
                  <a:lnTo>
                    <a:pt x="36" y="64"/>
                  </a:lnTo>
                  <a:lnTo>
                    <a:pt x="0" y="88"/>
                  </a:lnTo>
                  <a:lnTo>
                    <a:pt x="124" y="280"/>
                  </a:lnTo>
                </a:path>
              </a:pathLst>
            </a:custGeom>
            <a:solidFill>
              <a:srgbClr val="FF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5047" name="Freeform 183">
            <a:extLst>
              <a:ext uri="{FF2B5EF4-FFF2-40B4-BE49-F238E27FC236}">
                <a16:creationId xmlns:a16="http://schemas.microsoft.com/office/drawing/2014/main" id="{C75FFB92-6634-4C23-9825-5C1499ED5461}"/>
              </a:ext>
            </a:extLst>
          </p:cNvPr>
          <p:cNvSpPr>
            <a:spLocks/>
          </p:cNvSpPr>
          <p:nvPr/>
        </p:nvSpPr>
        <p:spPr bwMode="auto">
          <a:xfrm>
            <a:off x="4711700" y="1593850"/>
            <a:ext cx="793750" cy="844550"/>
          </a:xfrm>
          <a:custGeom>
            <a:avLst/>
            <a:gdLst>
              <a:gd name="T0" fmla="*/ 0 w 500"/>
              <a:gd name="T1" fmla="*/ 2147483646 h 532"/>
              <a:gd name="T2" fmla="*/ 0 w 500"/>
              <a:gd name="T3" fmla="*/ 2147483646 h 532"/>
              <a:gd name="T4" fmla="*/ 2147483646 w 500"/>
              <a:gd name="T5" fmla="*/ 2147483646 h 532"/>
              <a:gd name="T6" fmla="*/ 2147483646 w 500"/>
              <a:gd name="T7" fmla="*/ 2147483646 h 532"/>
              <a:gd name="T8" fmla="*/ 2147483646 w 500"/>
              <a:gd name="T9" fmla="*/ 2147483646 h 532"/>
              <a:gd name="T10" fmla="*/ 2147483646 w 500"/>
              <a:gd name="T11" fmla="*/ 2147483646 h 532"/>
              <a:gd name="T12" fmla="*/ 2147483646 w 500"/>
              <a:gd name="T13" fmla="*/ 0 h 532"/>
              <a:gd name="T14" fmla="*/ 2147483646 w 500"/>
              <a:gd name="T15" fmla="*/ 0 h 532"/>
              <a:gd name="T16" fmla="*/ 2147483646 w 500"/>
              <a:gd name="T17" fmla="*/ 2147483646 h 532"/>
              <a:gd name="T18" fmla="*/ 2147483646 w 500"/>
              <a:gd name="T19" fmla="*/ 2147483646 h 532"/>
              <a:gd name="T20" fmla="*/ 2147483646 w 500"/>
              <a:gd name="T21" fmla="*/ 2147483646 h 532"/>
              <a:gd name="T22" fmla="*/ 2147483646 w 500"/>
              <a:gd name="T23" fmla="*/ 2147483646 h 532"/>
              <a:gd name="T24" fmla="*/ 2147483646 w 500"/>
              <a:gd name="T25" fmla="*/ 2147483646 h 532"/>
              <a:gd name="T26" fmla="*/ 0 w 500"/>
              <a:gd name="T27" fmla="*/ 2147483646 h 53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00" h="532">
                <a:moveTo>
                  <a:pt x="0" y="532"/>
                </a:moveTo>
                <a:lnTo>
                  <a:pt x="0" y="340"/>
                </a:lnTo>
                <a:lnTo>
                  <a:pt x="196" y="340"/>
                </a:lnTo>
                <a:lnTo>
                  <a:pt x="316" y="252"/>
                </a:lnTo>
                <a:lnTo>
                  <a:pt x="324" y="204"/>
                </a:lnTo>
                <a:lnTo>
                  <a:pt x="324" y="64"/>
                </a:lnTo>
                <a:lnTo>
                  <a:pt x="268" y="0"/>
                </a:lnTo>
                <a:lnTo>
                  <a:pt x="492" y="0"/>
                </a:lnTo>
                <a:lnTo>
                  <a:pt x="416" y="76"/>
                </a:lnTo>
                <a:lnTo>
                  <a:pt x="380" y="152"/>
                </a:lnTo>
                <a:lnTo>
                  <a:pt x="380" y="384"/>
                </a:lnTo>
                <a:lnTo>
                  <a:pt x="456" y="500"/>
                </a:lnTo>
                <a:lnTo>
                  <a:pt x="500" y="532"/>
                </a:lnTo>
                <a:lnTo>
                  <a:pt x="0" y="532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5048" name="Freeform 184">
            <a:extLst>
              <a:ext uri="{FF2B5EF4-FFF2-40B4-BE49-F238E27FC236}">
                <a16:creationId xmlns:a16="http://schemas.microsoft.com/office/drawing/2014/main" id="{6AFDE824-81A4-45A1-8B67-D0D27B3ECD1A}"/>
              </a:ext>
            </a:extLst>
          </p:cNvPr>
          <p:cNvSpPr>
            <a:spLocks/>
          </p:cNvSpPr>
          <p:nvPr/>
        </p:nvSpPr>
        <p:spPr bwMode="auto">
          <a:xfrm>
            <a:off x="5994400" y="1581150"/>
            <a:ext cx="292100" cy="863600"/>
          </a:xfrm>
          <a:custGeom>
            <a:avLst/>
            <a:gdLst>
              <a:gd name="T0" fmla="*/ 2147483646 w 184"/>
              <a:gd name="T1" fmla="*/ 2147483646 h 544"/>
              <a:gd name="T2" fmla="*/ 2147483646 w 184"/>
              <a:gd name="T3" fmla="*/ 2147483646 h 544"/>
              <a:gd name="T4" fmla="*/ 2147483646 w 184"/>
              <a:gd name="T5" fmla="*/ 2147483646 h 544"/>
              <a:gd name="T6" fmla="*/ 2147483646 w 184"/>
              <a:gd name="T7" fmla="*/ 2147483646 h 544"/>
              <a:gd name="T8" fmla="*/ 0 w 184"/>
              <a:gd name="T9" fmla="*/ 0 h 544"/>
              <a:gd name="T10" fmla="*/ 2147483646 w 184"/>
              <a:gd name="T11" fmla="*/ 0 h 544"/>
              <a:gd name="T12" fmla="*/ 2147483646 w 184"/>
              <a:gd name="T13" fmla="*/ 2147483646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544">
                <a:moveTo>
                  <a:pt x="184" y="540"/>
                </a:moveTo>
                <a:lnTo>
                  <a:pt x="4" y="544"/>
                </a:lnTo>
                <a:lnTo>
                  <a:pt x="120" y="380"/>
                </a:lnTo>
                <a:lnTo>
                  <a:pt x="120" y="140"/>
                </a:lnTo>
                <a:lnTo>
                  <a:pt x="0" y="0"/>
                </a:lnTo>
                <a:lnTo>
                  <a:pt x="184" y="0"/>
                </a:lnTo>
                <a:lnTo>
                  <a:pt x="18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5049" name="Freeform 185">
            <a:extLst>
              <a:ext uri="{FF2B5EF4-FFF2-40B4-BE49-F238E27FC236}">
                <a16:creationId xmlns:a16="http://schemas.microsoft.com/office/drawing/2014/main" id="{76F2460A-9EA9-4333-92FC-72D62BE6B41C}"/>
              </a:ext>
            </a:extLst>
          </p:cNvPr>
          <p:cNvSpPr>
            <a:spLocks/>
          </p:cNvSpPr>
          <p:nvPr/>
        </p:nvSpPr>
        <p:spPr bwMode="auto">
          <a:xfrm flipH="1">
            <a:off x="7029450" y="1587500"/>
            <a:ext cx="292100" cy="863600"/>
          </a:xfrm>
          <a:custGeom>
            <a:avLst/>
            <a:gdLst>
              <a:gd name="T0" fmla="*/ 2147483646 w 184"/>
              <a:gd name="T1" fmla="*/ 2147483646 h 544"/>
              <a:gd name="T2" fmla="*/ 2147483646 w 184"/>
              <a:gd name="T3" fmla="*/ 2147483646 h 544"/>
              <a:gd name="T4" fmla="*/ 2147483646 w 184"/>
              <a:gd name="T5" fmla="*/ 2147483646 h 544"/>
              <a:gd name="T6" fmla="*/ 2147483646 w 184"/>
              <a:gd name="T7" fmla="*/ 2147483646 h 544"/>
              <a:gd name="T8" fmla="*/ 0 w 184"/>
              <a:gd name="T9" fmla="*/ 0 h 544"/>
              <a:gd name="T10" fmla="*/ 2147483646 w 184"/>
              <a:gd name="T11" fmla="*/ 0 h 544"/>
              <a:gd name="T12" fmla="*/ 2147483646 w 184"/>
              <a:gd name="T13" fmla="*/ 2147483646 h 54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84" h="544">
                <a:moveTo>
                  <a:pt x="184" y="540"/>
                </a:moveTo>
                <a:lnTo>
                  <a:pt x="4" y="544"/>
                </a:lnTo>
                <a:lnTo>
                  <a:pt x="120" y="380"/>
                </a:lnTo>
                <a:lnTo>
                  <a:pt x="120" y="140"/>
                </a:lnTo>
                <a:lnTo>
                  <a:pt x="0" y="0"/>
                </a:lnTo>
                <a:lnTo>
                  <a:pt x="184" y="0"/>
                </a:lnTo>
                <a:lnTo>
                  <a:pt x="184" y="540"/>
                </a:lnTo>
                <a:close/>
              </a:path>
            </a:pathLst>
          </a:custGeom>
          <a:solidFill>
            <a:srgbClr val="FF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64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5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16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5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4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5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5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5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5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65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65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5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65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65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5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65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6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02" grpId="0" animBg="1"/>
      <p:bldP spid="164956" grpId="0"/>
      <p:bldP spid="164981" grpId="0"/>
      <p:bldP spid="164984" grpId="0"/>
      <p:bldP spid="164994" grpId="0"/>
      <p:bldP spid="164995" grpId="0"/>
      <p:bldP spid="165001" grpId="0"/>
      <p:bldP spid="165032" grpId="0" animBg="1"/>
      <p:bldP spid="1650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23" name="Group 111">
            <a:extLst>
              <a:ext uri="{FF2B5EF4-FFF2-40B4-BE49-F238E27FC236}">
                <a16:creationId xmlns:a16="http://schemas.microsoft.com/office/drawing/2014/main" id="{43152CA9-5B8A-4BDC-A508-096A7D102842}"/>
              </a:ext>
            </a:extLst>
          </p:cNvPr>
          <p:cNvGrpSpPr>
            <a:grpSpLocks/>
          </p:cNvGrpSpPr>
          <p:nvPr/>
        </p:nvGrpSpPr>
        <p:grpSpPr bwMode="auto">
          <a:xfrm>
            <a:off x="5784850" y="5162550"/>
            <a:ext cx="317500" cy="1295400"/>
            <a:chOff x="2276" y="2076"/>
            <a:chExt cx="200" cy="504"/>
          </a:xfrm>
        </p:grpSpPr>
        <p:sp>
          <p:nvSpPr>
            <p:cNvPr id="71753" name="Line 112">
              <a:extLst>
                <a:ext uri="{FF2B5EF4-FFF2-40B4-BE49-F238E27FC236}">
                  <a16:creationId xmlns:a16="http://schemas.microsoft.com/office/drawing/2014/main" id="{2C6796B8-66AC-4E55-91B0-EF233C2D3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54" name="Line 113">
              <a:extLst>
                <a:ext uri="{FF2B5EF4-FFF2-40B4-BE49-F238E27FC236}">
                  <a16:creationId xmlns:a16="http://schemas.microsoft.com/office/drawing/2014/main" id="{977B0111-295B-4D39-9380-0586B3376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7019" name="Group 107">
            <a:extLst>
              <a:ext uri="{FF2B5EF4-FFF2-40B4-BE49-F238E27FC236}">
                <a16:creationId xmlns:a16="http://schemas.microsoft.com/office/drawing/2014/main" id="{749DD2BE-C68A-46F4-887A-F3066C074CB0}"/>
              </a:ext>
            </a:extLst>
          </p:cNvPr>
          <p:cNvGrpSpPr>
            <a:grpSpLocks/>
          </p:cNvGrpSpPr>
          <p:nvPr/>
        </p:nvGrpSpPr>
        <p:grpSpPr bwMode="auto">
          <a:xfrm>
            <a:off x="5740400" y="1758950"/>
            <a:ext cx="317500" cy="1295400"/>
            <a:chOff x="2276" y="2076"/>
            <a:chExt cx="200" cy="504"/>
          </a:xfrm>
        </p:grpSpPr>
        <p:sp>
          <p:nvSpPr>
            <p:cNvPr id="71751" name="Line 108">
              <a:extLst>
                <a:ext uri="{FF2B5EF4-FFF2-40B4-BE49-F238E27FC236}">
                  <a16:creationId xmlns:a16="http://schemas.microsoft.com/office/drawing/2014/main" id="{D0300117-0CD6-48EE-89AE-1B362C2E3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52" name="Line 109">
              <a:extLst>
                <a:ext uri="{FF2B5EF4-FFF2-40B4-BE49-F238E27FC236}">
                  <a16:creationId xmlns:a16="http://schemas.microsoft.com/office/drawing/2014/main" id="{3B0BF0C5-F82D-4567-97EF-6A30A02830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7018" name="Group 106">
            <a:extLst>
              <a:ext uri="{FF2B5EF4-FFF2-40B4-BE49-F238E27FC236}">
                <a16:creationId xmlns:a16="http://schemas.microsoft.com/office/drawing/2014/main" id="{C3C3B49E-26A2-46BF-8F8A-A4E5A67B0149}"/>
              </a:ext>
            </a:extLst>
          </p:cNvPr>
          <p:cNvGrpSpPr>
            <a:grpSpLocks/>
          </p:cNvGrpSpPr>
          <p:nvPr/>
        </p:nvGrpSpPr>
        <p:grpSpPr bwMode="auto">
          <a:xfrm>
            <a:off x="1379538" y="5122863"/>
            <a:ext cx="317500" cy="1295400"/>
            <a:chOff x="2276" y="2076"/>
            <a:chExt cx="200" cy="504"/>
          </a:xfrm>
        </p:grpSpPr>
        <p:sp>
          <p:nvSpPr>
            <p:cNvPr id="71749" name="Line 104">
              <a:extLst>
                <a:ext uri="{FF2B5EF4-FFF2-40B4-BE49-F238E27FC236}">
                  <a16:creationId xmlns:a16="http://schemas.microsoft.com/office/drawing/2014/main" id="{841474B4-C428-4B92-94E5-8FB94E476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50" name="Line 105">
              <a:extLst>
                <a:ext uri="{FF2B5EF4-FFF2-40B4-BE49-F238E27FC236}">
                  <a16:creationId xmlns:a16="http://schemas.microsoft.com/office/drawing/2014/main" id="{E7A2D5B9-FD4D-432E-B068-EBD4CD902C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7034" name="Group 122">
            <a:extLst>
              <a:ext uri="{FF2B5EF4-FFF2-40B4-BE49-F238E27FC236}">
                <a16:creationId xmlns:a16="http://schemas.microsoft.com/office/drawing/2014/main" id="{DA3A67D0-3F0B-46D9-A7B2-6C0F1EDB664C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1955800"/>
            <a:ext cx="914400" cy="920750"/>
            <a:chOff x="304" y="1232"/>
            <a:chExt cx="576" cy="580"/>
          </a:xfrm>
        </p:grpSpPr>
        <p:sp>
          <p:nvSpPr>
            <p:cNvPr id="71747" name="Rectangle 5">
              <a:extLst>
                <a:ext uri="{FF2B5EF4-FFF2-40B4-BE49-F238E27FC236}">
                  <a16:creationId xmlns:a16="http://schemas.microsoft.com/office/drawing/2014/main" id="{F4273169-4FCC-4509-87B1-2B2DA191E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" y="1232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8" name="Line 7">
              <a:extLst>
                <a:ext uri="{FF2B5EF4-FFF2-40B4-BE49-F238E27FC236}">
                  <a16:creationId xmlns:a16="http://schemas.microsoft.com/office/drawing/2014/main" id="{D42C70E6-4BA1-4BE7-A12F-699DF40DB3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0" y="1233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7035" name="Group 123">
            <a:extLst>
              <a:ext uri="{FF2B5EF4-FFF2-40B4-BE49-F238E27FC236}">
                <a16:creationId xmlns:a16="http://schemas.microsoft.com/office/drawing/2014/main" id="{DE0D6CDD-469F-4030-8203-366A4C561517}"/>
              </a:ext>
            </a:extLst>
          </p:cNvPr>
          <p:cNvGrpSpPr>
            <a:grpSpLocks/>
          </p:cNvGrpSpPr>
          <p:nvPr/>
        </p:nvGrpSpPr>
        <p:grpSpPr bwMode="auto">
          <a:xfrm>
            <a:off x="1739900" y="1957388"/>
            <a:ext cx="914400" cy="915987"/>
            <a:chOff x="1096" y="1233"/>
            <a:chExt cx="576" cy="577"/>
          </a:xfrm>
        </p:grpSpPr>
        <p:sp>
          <p:nvSpPr>
            <p:cNvPr id="71745" name="Rectangle 6">
              <a:extLst>
                <a:ext uri="{FF2B5EF4-FFF2-40B4-BE49-F238E27FC236}">
                  <a16:creationId xmlns:a16="http://schemas.microsoft.com/office/drawing/2014/main" id="{6D866A4F-5ABE-4D7A-ABFB-C89093664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" y="1234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6" name="Line 8">
              <a:extLst>
                <a:ext uri="{FF2B5EF4-FFF2-40B4-BE49-F238E27FC236}">
                  <a16:creationId xmlns:a16="http://schemas.microsoft.com/office/drawing/2014/main" id="{63DE16BC-FE6B-4F49-B6D5-9776E094D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0" y="1233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986" name="Group 74">
            <a:extLst>
              <a:ext uri="{FF2B5EF4-FFF2-40B4-BE49-F238E27FC236}">
                <a16:creationId xmlns:a16="http://schemas.microsoft.com/office/drawing/2014/main" id="{AC2E4C6E-FEE6-4314-9EAB-5264B0EA780A}"/>
              </a:ext>
            </a:extLst>
          </p:cNvPr>
          <p:cNvGrpSpPr>
            <a:grpSpLocks/>
          </p:cNvGrpSpPr>
          <p:nvPr/>
        </p:nvGrpSpPr>
        <p:grpSpPr bwMode="auto">
          <a:xfrm>
            <a:off x="6057900" y="1957388"/>
            <a:ext cx="904875" cy="914400"/>
            <a:chOff x="1120" y="2673"/>
            <a:chExt cx="570" cy="576"/>
          </a:xfrm>
        </p:grpSpPr>
        <p:sp>
          <p:nvSpPr>
            <p:cNvPr id="71743" name="Freeform 4">
              <a:extLst>
                <a:ext uri="{FF2B5EF4-FFF2-40B4-BE49-F238E27FC236}">
                  <a16:creationId xmlns:a16="http://schemas.microsoft.com/office/drawing/2014/main" id="{41719676-A643-4B74-998D-0262A31D2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" y="2676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44" name="Line 9">
              <a:extLst>
                <a:ext uri="{FF2B5EF4-FFF2-40B4-BE49-F238E27FC236}">
                  <a16:creationId xmlns:a16="http://schemas.microsoft.com/office/drawing/2014/main" id="{417998FB-6B58-4A1C-94B5-D98B96CF4D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6" y="2673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985" name="Group 73">
            <a:extLst>
              <a:ext uri="{FF2B5EF4-FFF2-40B4-BE49-F238E27FC236}">
                <a16:creationId xmlns:a16="http://schemas.microsoft.com/office/drawing/2014/main" id="{3E8DC357-2286-403D-A27D-D5F16D6DE3CB}"/>
              </a:ext>
            </a:extLst>
          </p:cNvPr>
          <p:cNvGrpSpPr>
            <a:grpSpLocks/>
          </p:cNvGrpSpPr>
          <p:nvPr/>
        </p:nvGrpSpPr>
        <p:grpSpPr bwMode="auto">
          <a:xfrm>
            <a:off x="4832350" y="1952625"/>
            <a:ext cx="914400" cy="920750"/>
            <a:chOff x="464" y="2678"/>
            <a:chExt cx="576" cy="580"/>
          </a:xfrm>
        </p:grpSpPr>
        <p:sp>
          <p:nvSpPr>
            <p:cNvPr id="71741" name="Rectangle 10">
              <a:extLst>
                <a:ext uri="{FF2B5EF4-FFF2-40B4-BE49-F238E27FC236}">
                  <a16:creationId xmlns:a16="http://schemas.microsoft.com/office/drawing/2014/main" id="{697BD110-91D9-43EB-AC99-536034344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" y="2678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42" name="Line 11">
              <a:extLst>
                <a:ext uri="{FF2B5EF4-FFF2-40B4-BE49-F238E27FC236}">
                  <a16:creationId xmlns:a16="http://schemas.microsoft.com/office/drawing/2014/main" id="{A8C06E4A-F3A8-47D5-B4DE-0022B9DDC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0" y="2679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7051" name="Group 139">
            <a:extLst>
              <a:ext uri="{FF2B5EF4-FFF2-40B4-BE49-F238E27FC236}">
                <a16:creationId xmlns:a16="http://schemas.microsoft.com/office/drawing/2014/main" id="{770396CC-1845-4BA9-90F2-5C33A5A9BAB5}"/>
              </a:ext>
            </a:extLst>
          </p:cNvPr>
          <p:cNvGrpSpPr>
            <a:grpSpLocks/>
          </p:cNvGrpSpPr>
          <p:nvPr/>
        </p:nvGrpSpPr>
        <p:grpSpPr bwMode="auto">
          <a:xfrm>
            <a:off x="6670675" y="3529013"/>
            <a:ext cx="1984375" cy="928687"/>
            <a:chOff x="4202" y="2223"/>
            <a:chExt cx="1250" cy="585"/>
          </a:xfrm>
        </p:grpSpPr>
        <p:grpSp>
          <p:nvGrpSpPr>
            <p:cNvPr id="71735" name="Group 12">
              <a:extLst>
                <a:ext uri="{FF2B5EF4-FFF2-40B4-BE49-F238E27FC236}">
                  <a16:creationId xmlns:a16="http://schemas.microsoft.com/office/drawing/2014/main" id="{B448DA1E-A7B3-475C-973E-F0705FA241B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202" y="2223"/>
              <a:ext cx="570" cy="576"/>
              <a:chOff x="2634" y="1635"/>
              <a:chExt cx="570" cy="576"/>
            </a:xfrm>
          </p:grpSpPr>
          <p:sp>
            <p:nvSpPr>
              <p:cNvPr id="71739" name="Freeform 13">
                <a:extLst>
                  <a:ext uri="{FF2B5EF4-FFF2-40B4-BE49-F238E27FC236}">
                    <a16:creationId xmlns:a16="http://schemas.microsoft.com/office/drawing/2014/main" id="{F1BD6C20-3E57-401A-96DF-433CDB806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740" name="Line 14">
                <a:extLst>
                  <a:ext uri="{FF2B5EF4-FFF2-40B4-BE49-F238E27FC236}">
                    <a16:creationId xmlns:a16="http://schemas.microsoft.com/office/drawing/2014/main" id="{B9DD9E15-7A40-43AB-9968-361DA771CB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1736" name="Group 15">
              <a:extLst>
                <a:ext uri="{FF2B5EF4-FFF2-40B4-BE49-F238E27FC236}">
                  <a16:creationId xmlns:a16="http://schemas.microsoft.com/office/drawing/2014/main" id="{2501505C-2DDB-4D1C-BF4A-EBDC5EFF040F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876" y="2228"/>
              <a:ext cx="576" cy="580"/>
              <a:chOff x="1978" y="1640"/>
              <a:chExt cx="576" cy="580"/>
            </a:xfrm>
          </p:grpSpPr>
          <p:sp>
            <p:nvSpPr>
              <p:cNvPr id="71737" name="Rectangle 16">
                <a:extLst>
                  <a:ext uri="{FF2B5EF4-FFF2-40B4-BE49-F238E27FC236}">
                    <a16:creationId xmlns:a16="http://schemas.microsoft.com/office/drawing/2014/main" id="{00048F26-9456-4CEB-ABAE-0352C70633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64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38" name="Line 17">
                <a:extLst>
                  <a:ext uri="{FF2B5EF4-FFF2-40B4-BE49-F238E27FC236}">
                    <a16:creationId xmlns:a16="http://schemas.microsoft.com/office/drawing/2014/main" id="{8C1FC2F0-0B62-4E4C-A842-0CA1356587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64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67052" name="Group 140">
            <a:extLst>
              <a:ext uri="{FF2B5EF4-FFF2-40B4-BE49-F238E27FC236}">
                <a16:creationId xmlns:a16="http://schemas.microsoft.com/office/drawing/2014/main" id="{E8A130BC-73CA-4054-8923-7ACB764AA18E}"/>
              </a:ext>
            </a:extLst>
          </p:cNvPr>
          <p:cNvGrpSpPr>
            <a:grpSpLocks/>
          </p:cNvGrpSpPr>
          <p:nvPr/>
        </p:nvGrpSpPr>
        <p:grpSpPr bwMode="auto">
          <a:xfrm>
            <a:off x="4826000" y="3540125"/>
            <a:ext cx="1971675" cy="920750"/>
            <a:chOff x="3040" y="2230"/>
            <a:chExt cx="1242" cy="580"/>
          </a:xfrm>
        </p:grpSpPr>
        <p:grpSp>
          <p:nvGrpSpPr>
            <p:cNvPr id="71729" name="Group 76">
              <a:extLst>
                <a:ext uri="{FF2B5EF4-FFF2-40B4-BE49-F238E27FC236}">
                  <a16:creationId xmlns:a16="http://schemas.microsoft.com/office/drawing/2014/main" id="{A8F280FB-D123-4703-9919-DBC39D31F1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2233"/>
              <a:ext cx="570" cy="576"/>
              <a:chOff x="4024" y="2681"/>
              <a:chExt cx="570" cy="576"/>
            </a:xfrm>
          </p:grpSpPr>
          <p:sp>
            <p:nvSpPr>
              <p:cNvPr id="71733" name="Freeform 28">
                <a:extLst>
                  <a:ext uri="{FF2B5EF4-FFF2-40B4-BE49-F238E27FC236}">
                    <a16:creationId xmlns:a16="http://schemas.microsoft.com/office/drawing/2014/main" id="{EF412D7F-2721-4F85-8FE0-FDE24BA45A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24" y="2684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734" name="Line 29">
                <a:extLst>
                  <a:ext uri="{FF2B5EF4-FFF2-40B4-BE49-F238E27FC236}">
                    <a16:creationId xmlns:a16="http://schemas.microsoft.com/office/drawing/2014/main" id="{7192F62A-9F7E-45CF-AB56-ABC734D468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030" y="2681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1730" name="Group 75">
              <a:extLst>
                <a:ext uri="{FF2B5EF4-FFF2-40B4-BE49-F238E27FC236}">
                  <a16:creationId xmlns:a16="http://schemas.microsoft.com/office/drawing/2014/main" id="{BFE05862-D0E7-47F4-BD74-F2ABD5BC46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0" y="2230"/>
              <a:ext cx="576" cy="580"/>
              <a:chOff x="3368" y="2686"/>
              <a:chExt cx="576" cy="580"/>
            </a:xfrm>
          </p:grpSpPr>
          <p:sp>
            <p:nvSpPr>
              <p:cNvPr id="71731" name="Rectangle 30">
                <a:extLst>
                  <a:ext uri="{FF2B5EF4-FFF2-40B4-BE49-F238E27FC236}">
                    <a16:creationId xmlns:a16="http://schemas.microsoft.com/office/drawing/2014/main" id="{3B7F983E-8474-483C-86AD-12A54F982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368" y="2686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32" name="Line 31">
                <a:extLst>
                  <a:ext uri="{FF2B5EF4-FFF2-40B4-BE49-F238E27FC236}">
                    <a16:creationId xmlns:a16="http://schemas.microsoft.com/office/drawing/2014/main" id="{81AB190C-5E16-4CBB-B6A1-A9625B6397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934" y="2687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grpSp>
        <p:nvGrpSpPr>
          <p:cNvPr id="167050" name="Group 138">
            <a:extLst>
              <a:ext uri="{FF2B5EF4-FFF2-40B4-BE49-F238E27FC236}">
                <a16:creationId xmlns:a16="http://schemas.microsoft.com/office/drawing/2014/main" id="{B4554DAB-A51F-4CF4-AC26-149C944B6926}"/>
              </a:ext>
            </a:extLst>
          </p:cNvPr>
          <p:cNvGrpSpPr>
            <a:grpSpLocks/>
          </p:cNvGrpSpPr>
          <p:nvPr/>
        </p:nvGrpSpPr>
        <p:grpSpPr bwMode="auto">
          <a:xfrm>
            <a:off x="6670675" y="1943100"/>
            <a:ext cx="1984375" cy="931863"/>
            <a:chOff x="4202" y="1224"/>
            <a:chExt cx="1250" cy="587"/>
          </a:xfrm>
        </p:grpSpPr>
        <p:grpSp>
          <p:nvGrpSpPr>
            <p:cNvPr id="71723" name="Group 32">
              <a:extLst>
                <a:ext uri="{FF2B5EF4-FFF2-40B4-BE49-F238E27FC236}">
                  <a16:creationId xmlns:a16="http://schemas.microsoft.com/office/drawing/2014/main" id="{29F37A38-CEFA-40F1-8EC4-40090D5A0010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202" y="1235"/>
              <a:ext cx="570" cy="576"/>
              <a:chOff x="2634" y="1635"/>
              <a:chExt cx="570" cy="576"/>
            </a:xfrm>
          </p:grpSpPr>
          <p:sp>
            <p:nvSpPr>
              <p:cNvPr id="71727" name="Freeform 33">
                <a:extLst>
                  <a:ext uri="{FF2B5EF4-FFF2-40B4-BE49-F238E27FC236}">
                    <a16:creationId xmlns:a16="http://schemas.microsoft.com/office/drawing/2014/main" id="{0D3DBA4D-FBA7-4704-8287-9D950D9FB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728" name="Line 34">
                <a:extLst>
                  <a:ext uri="{FF2B5EF4-FFF2-40B4-BE49-F238E27FC236}">
                    <a16:creationId xmlns:a16="http://schemas.microsoft.com/office/drawing/2014/main" id="{676F2C2B-D13F-47E7-9E3B-9CC31FEF36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1724" name="Group 35">
              <a:extLst>
                <a:ext uri="{FF2B5EF4-FFF2-40B4-BE49-F238E27FC236}">
                  <a16:creationId xmlns:a16="http://schemas.microsoft.com/office/drawing/2014/main" id="{016606B3-B9EF-4387-A74B-624DD530B67B}"/>
                </a:ext>
              </a:extLst>
            </p:cNvPr>
            <p:cNvGrpSpPr>
              <a:grpSpLocks/>
            </p:cNvGrpSpPr>
            <p:nvPr/>
          </p:nvGrpSpPr>
          <p:grpSpPr bwMode="auto">
            <a:xfrm flipH="1" flipV="1">
              <a:off x="4876" y="1224"/>
              <a:ext cx="576" cy="580"/>
              <a:chOff x="1978" y="1640"/>
              <a:chExt cx="576" cy="580"/>
            </a:xfrm>
          </p:grpSpPr>
          <p:sp>
            <p:nvSpPr>
              <p:cNvPr id="71725" name="Rectangle 36">
                <a:extLst>
                  <a:ext uri="{FF2B5EF4-FFF2-40B4-BE49-F238E27FC236}">
                    <a16:creationId xmlns:a16="http://schemas.microsoft.com/office/drawing/2014/main" id="{6F972A08-3E93-491B-BE85-777EC1D08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8" y="164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26" name="Line 37">
                <a:extLst>
                  <a:ext uri="{FF2B5EF4-FFF2-40B4-BE49-F238E27FC236}">
                    <a16:creationId xmlns:a16="http://schemas.microsoft.com/office/drawing/2014/main" id="{3E2F5A90-EC25-4126-AFFD-390250267D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44" y="164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66957" name="Text Box 45">
            <a:extLst>
              <a:ext uri="{FF2B5EF4-FFF2-40B4-BE49-F238E27FC236}">
                <a16:creationId xmlns:a16="http://schemas.microsoft.com/office/drawing/2014/main" id="{85BCDA9C-7C61-42CB-B91F-E87C476B2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225" y="1169988"/>
            <a:ext cx="289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Straight - Straight</a:t>
            </a:r>
          </a:p>
        </p:txBody>
      </p:sp>
      <p:grpSp>
        <p:nvGrpSpPr>
          <p:cNvPr id="166972" name="Group 60">
            <a:extLst>
              <a:ext uri="{FF2B5EF4-FFF2-40B4-BE49-F238E27FC236}">
                <a16:creationId xmlns:a16="http://schemas.microsoft.com/office/drawing/2014/main" id="{D3B1C3D7-9DAD-48AE-B525-C1076F54AF2A}"/>
              </a:ext>
            </a:extLst>
          </p:cNvPr>
          <p:cNvGrpSpPr>
            <a:grpSpLocks/>
          </p:cNvGrpSpPr>
          <p:nvPr/>
        </p:nvGrpSpPr>
        <p:grpSpPr bwMode="auto">
          <a:xfrm>
            <a:off x="482600" y="5321300"/>
            <a:ext cx="914400" cy="920750"/>
            <a:chOff x="2808" y="1160"/>
            <a:chExt cx="576" cy="580"/>
          </a:xfrm>
        </p:grpSpPr>
        <p:sp>
          <p:nvSpPr>
            <p:cNvPr id="71721" name="Rectangle 47">
              <a:extLst>
                <a:ext uri="{FF2B5EF4-FFF2-40B4-BE49-F238E27FC236}">
                  <a16:creationId xmlns:a16="http://schemas.microsoft.com/office/drawing/2014/main" id="{D4FCD67E-A319-4BF8-8768-9A0CD0578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1160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1722" name="Line 48">
              <a:extLst>
                <a:ext uri="{FF2B5EF4-FFF2-40B4-BE49-F238E27FC236}">
                  <a16:creationId xmlns:a16="http://schemas.microsoft.com/office/drawing/2014/main" id="{DAF7FE73-9CAB-44C2-B0E1-F3EA4DD67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4" y="1161"/>
              <a:ext cx="0" cy="579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6968" name="Text Box 56">
            <a:extLst>
              <a:ext uri="{FF2B5EF4-FFF2-40B4-BE49-F238E27FC236}">
                <a16:creationId xmlns:a16="http://schemas.microsoft.com/office/drawing/2014/main" id="{0DF083E9-B1F7-41C8-BD1C-5A5E36823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4598988"/>
            <a:ext cx="2657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Straight - Curve</a:t>
            </a:r>
          </a:p>
        </p:txBody>
      </p:sp>
      <p:grpSp>
        <p:nvGrpSpPr>
          <p:cNvPr id="166981" name="Group 69">
            <a:extLst>
              <a:ext uri="{FF2B5EF4-FFF2-40B4-BE49-F238E27FC236}">
                <a16:creationId xmlns:a16="http://schemas.microsoft.com/office/drawing/2014/main" id="{62FAFF40-39C4-4607-B3F3-11664E517B6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387600" y="5310188"/>
            <a:ext cx="2070100" cy="931862"/>
            <a:chOff x="552" y="1833"/>
            <a:chExt cx="1304" cy="587"/>
          </a:xfrm>
        </p:grpSpPr>
        <p:grpSp>
          <p:nvGrpSpPr>
            <p:cNvPr id="71715" name="Group 63">
              <a:extLst>
                <a:ext uri="{FF2B5EF4-FFF2-40B4-BE49-F238E27FC236}">
                  <a16:creationId xmlns:a16="http://schemas.microsoft.com/office/drawing/2014/main" id="{2855C130-C52B-45AE-896B-56A537FE3F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" y="1840"/>
              <a:ext cx="576" cy="580"/>
              <a:chOff x="2808" y="1160"/>
              <a:chExt cx="576" cy="580"/>
            </a:xfrm>
          </p:grpSpPr>
          <p:sp>
            <p:nvSpPr>
              <p:cNvPr id="71719" name="Rectangle 64">
                <a:extLst>
                  <a:ext uri="{FF2B5EF4-FFF2-40B4-BE49-F238E27FC236}">
                    <a16:creationId xmlns:a16="http://schemas.microsoft.com/office/drawing/2014/main" id="{E2DDCA82-D4AE-4CFC-BC11-7C9783342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8" y="1160"/>
                <a:ext cx="576" cy="57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FF990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Angsana New" panose="02020603050405020304" pitchFamily="18" charset="-34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4400"/>
              </a:p>
            </p:txBody>
          </p:sp>
          <p:sp>
            <p:nvSpPr>
              <p:cNvPr id="71720" name="Line 65">
                <a:extLst>
                  <a:ext uri="{FF2B5EF4-FFF2-40B4-BE49-F238E27FC236}">
                    <a16:creationId xmlns:a16="http://schemas.microsoft.com/office/drawing/2014/main" id="{0BEE377E-6227-489F-9718-2421E5F42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74" y="1161"/>
                <a:ext cx="0" cy="579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1716" name="Group 66">
              <a:extLst>
                <a:ext uri="{FF2B5EF4-FFF2-40B4-BE49-F238E27FC236}">
                  <a16:creationId xmlns:a16="http://schemas.microsoft.com/office/drawing/2014/main" id="{C3CBE845-0D44-442B-AC8F-AF615C247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833"/>
              <a:ext cx="566" cy="576"/>
              <a:chOff x="3570" y="1153"/>
              <a:chExt cx="566" cy="576"/>
            </a:xfrm>
          </p:grpSpPr>
          <p:sp>
            <p:nvSpPr>
              <p:cNvPr id="71717" name="Freeform 67">
                <a:extLst>
                  <a:ext uri="{FF2B5EF4-FFF2-40B4-BE49-F238E27FC236}">
                    <a16:creationId xmlns:a16="http://schemas.microsoft.com/office/drawing/2014/main" id="{86D64BF8-EFA5-40C9-BAF5-8A0C32C49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2" y="115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1718" name="Arc 68">
                <a:extLst>
                  <a:ext uri="{FF2B5EF4-FFF2-40B4-BE49-F238E27FC236}">
                    <a16:creationId xmlns:a16="http://schemas.microsoft.com/office/drawing/2014/main" id="{AC74EF16-9237-4278-BC98-1173BA9DDA9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70" y="116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66982" name="Text Box 70">
            <a:extLst>
              <a:ext uri="{FF2B5EF4-FFF2-40B4-BE49-F238E27FC236}">
                <a16:creationId xmlns:a16="http://schemas.microsoft.com/office/drawing/2014/main" id="{D39B0785-B13F-43AC-9CFE-CAD76B2AFD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1182688"/>
            <a:ext cx="2538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Straight - Slant</a:t>
            </a:r>
          </a:p>
        </p:txBody>
      </p:sp>
      <p:grpSp>
        <p:nvGrpSpPr>
          <p:cNvPr id="167054" name="Group 142">
            <a:extLst>
              <a:ext uri="{FF2B5EF4-FFF2-40B4-BE49-F238E27FC236}">
                <a16:creationId xmlns:a16="http://schemas.microsoft.com/office/drawing/2014/main" id="{220D69C1-563E-4D6C-B363-3E0A5870368E}"/>
              </a:ext>
            </a:extLst>
          </p:cNvPr>
          <p:cNvGrpSpPr>
            <a:grpSpLocks/>
          </p:cNvGrpSpPr>
          <p:nvPr/>
        </p:nvGrpSpPr>
        <p:grpSpPr bwMode="auto">
          <a:xfrm>
            <a:off x="6102350" y="5300663"/>
            <a:ext cx="898525" cy="914400"/>
            <a:chOff x="3850" y="3339"/>
            <a:chExt cx="566" cy="576"/>
          </a:xfrm>
        </p:grpSpPr>
        <p:sp>
          <p:nvSpPr>
            <p:cNvPr id="71713" name="Freeform 92">
              <a:extLst>
                <a:ext uri="{FF2B5EF4-FFF2-40B4-BE49-F238E27FC236}">
                  <a16:creationId xmlns:a16="http://schemas.microsoft.com/office/drawing/2014/main" id="{22673632-52CC-4FF6-88A6-B7B3D9E6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" y="3339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14" name="Arc 93">
              <a:extLst>
                <a:ext uri="{FF2B5EF4-FFF2-40B4-BE49-F238E27FC236}">
                  <a16:creationId xmlns:a16="http://schemas.microsoft.com/office/drawing/2014/main" id="{90041350-13C6-40AE-8212-C7DEAA9FB3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50" y="3346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7006" name="Group 94">
            <a:extLst>
              <a:ext uri="{FF2B5EF4-FFF2-40B4-BE49-F238E27FC236}">
                <a16:creationId xmlns:a16="http://schemas.microsoft.com/office/drawing/2014/main" id="{AE566B9E-1CD4-4CA0-9ECD-FC6D1B0CBA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83150" y="5300663"/>
            <a:ext cx="898525" cy="914400"/>
            <a:chOff x="1396" y="2193"/>
            <a:chExt cx="566" cy="576"/>
          </a:xfrm>
        </p:grpSpPr>
        <p:sp>
          <p:nvSpPr>
            <p:cNvPr id="71711" name="Freeform 95">
              <a:extLst>
                <a:ext uri="{FF2B5EF4-FFF2-40B4-BE49-F238E27FC236}">
                  <a16:creationId xmlns:a16="http://schemas.microsoft.com/office/drawing/2014/main" id="{9FEF1768-FF60-4222-B1A3-6936AEC08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19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12" name="Arc 96">
              <a:extLst>
                <a:ext uri="{FF2B5EF4-FFF2-40B4-BE49-F238E27FC236}">
                  <a16:creationId xmlns:a16="http://schemas.microsoft.com/office/drawing/2014/main" id="{1872D325-7AB1-4782-958A-AEF9A7A6F0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6" y="220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7009" name="Text Box 97">
            <a:extLst>
              <a:ext uri="{FF2B5EF4-FFF2-40B4-BE49-F238E27FC236}">
                <a16:creationId xmlns:a16="http://schemas.microsoft.com/office/drawing/2014/main" id="{892BFEE7-FA51-4CBE-975D-EC8ADC377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9325" y="4598988"/>
            <a:ext cx="2420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4. Curve - Curve</a:t>
            </a:r>
          </a:p>
        </p:txBody>
      </p:sp>
      <p:grpSp>
        <p:nvGrpSpPr>
          <p:cNvPr id="166973" name="Group 61">
            <a:extLst>
              <a:ext uri="{FF2B5EF4-FFF2-40B4-BE49-F238E27FC236}">
                <a16:creationId xmlns:a16="http://schemas.microsoft.com/office/drawing/2014/main" id="{44D8FB62-7B8D-4D68-9D62-67BF202CD9AB}"/>
              </a:ext>
            </a:extLst>
          </p:cNvPr>
          <p:cNvGrpSpPr>
            <a:grpSpLocks/>
          </p:cNvGrpSpPr>
          <p:nvPr/>
        </p:nvGrpSpPr>
        <p:grpSpPr bwMode="auto">
          <a:xfrm>
            <a:off x="1700213" y="5319713"/>
            <a:ext cx="898525" cy="914400"/>
            <a:chOff x="3570" y="1153"/>
            <a:chExt cx="566" cy="576"/>
          </a:xfrm>
        </p:grpSpPr>
        <p:sp>
          <p:nvSpPr>
            <p:cNvPr id="71709" name="Freeform 46">
              <a:extLst>
                <a:ext uri="{FF2B5EF4-FFF2-40B4-BE49-F238E27FC236}">
                  <a16:creationId xmlns:a16="http://schemas.microsoft.com/office/drawing/2014/main" id="{7BA33A3A-C0BB-4A4E-B5A0-146F064C2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115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1710" name="Arc 49">
              <a:extLst>
                <a:ext uri="{FF2B5EF4-FFF2-40B4-BE49-F238E27FC236}">
                  <a16:creationId xmlns:a16="http://schemas.microsoft.com/office/drawing/2014/main" id="{E10B504A-1E9A-4B77-B22D-89C2861B75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70" y="116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sp>
        <p:nvSpPr>
          <p:cNvPr id="167012" name="Freeform 100">
            <a:extLst>
              <a:ext uri="{FF2B5EF4-FFF2-40B4-BE49-F238E27FC236}">
                <a16:creationId xmlns:a16="http://schemas.microsoft.com/office/drawing/2014/main" id="{FC73FDA4-5713-4F49-B993-EEA566ED1473}"/>
              </a:ext>
            </a:extLst>
          </p:cNvPr>
          <p:cNvSpPr>
            <a:spLocks/>
          </p:cNvSpPr>
          <p:nvPr/>
        </p:nvSpPr>
        <p:spPr bwMode="auto">
          <a:xfrm>
            <a:off x="1681163" y="53149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13" name="Freeform 101">
            <a:extLst>
              <a:ext uri="{FF2B5EF4-FFF2-40B4-BE49-F238E27FC236}">
                <a16:creationId xmlns:a16="http://schemas.microsoft.com/office/drawing/2014/main" id="{4454C94A-5926-461F-A68F-AC35769D8BE1}"/>
              </a:ext>
            </a:extLst>
          </p:cNvPr>
          <p:cNvSpPr>
            <a:spLocks/>
          </p:cNvSpPr>
          <p:nvPr/>
        </p:nvSpPr>
        <p:spPr bwMode="auto">
          <a:xfrm flipV="1">
            <a:off x="1682750" y="59817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22" name="Freeform 110">
            <a:extLst>
              <a:ext uri="{FF2B5EF4-FFF2-40B4-BE49-F238E27FC236}">
                <a16:creationId xmlns:a16="http://schemas.microsoft.com/office/drawing/2014/main" id="{A90164D5-2B32-4AFE-891D-2B4275EEE5BF}"/>
              </a:ext>
            </a:extLst>
          </p:cNvPr>
          <p:cNvSpPr>
            <a:spLocks/>
          </p:cNvSpPr>
          <p:nvPr/>
        </p:nvSpPr>
        <p:spPr bwMode="auto">
          <a:xfrm>
            <a:off x="6051550" y="2038350"/>
            <a:ext cx="298450" cy="812800"/>
          </a:xfrm>
          <a:custGeom>
            <a:avLst/>
            <a:gdLst>
              <a:gd name="T0" fmla="*/ 0 w 188"/>
              <a:gd name="T1" fmla="*/ 0 h 512"/>
              <a:gd name="T2" fmla="*/ 0 w 188"/>
              <a:gd name="T3" fmla="*/ 2147483646 h 512"/>
              <a:gd name="T4" fmla="*/ 2147483646 w 188"/>
              <a:gd name="T5" fmla="*/ 2147483646 h 512"/>
              <a:gd name="T6" fmla="*/ 0 w 188"/>
              <a:gd name="T7" fmla="*/ 0 h 5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8" h="512">
                <a:moveTo>
                  <a:pt x="0" y="0"/>
                </a:moveTo>
                <a:lnTo>
                  <a:pt x="0" y="512"/>
                </a:lnTo>
                <a:lnTo>
                  <a:pt x="188" y="512"/>
                </a:lnTo>
                <a:lnTo>
                  <a:pt x="0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26" name="Freeform 114">
            <a:extLst>
              <a:ext uri="{FF2B5EF4-FFF2-40B4-BE49-F238E27FC236}">
                <a16:creationId xmlns:a16="http://schemas.microsoft.com/office/drawing/2014/main" id="{87A9AF9F-551E-436C-8FD7-B562DC30C838}"/>
              </a:ext>
            </a:extLst>
          </p:cNvPr>
          <p:cNvSpPr>
            <a:spLocks/>
          </p:cNvSpPr>
          <p:nvPr/>
        </p:nvSpPr>
        <p:spPr bwMode="auto">
          <a:xfrm>
            <a:off x="6086475" y="53022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27" name="Freeform 115">
            <a:extLst>
              <a:ext uri="{FF2B5EF4-FFF2-40B4-BE49-F238E27FC236}">
                <a16:creationId xmlns:a16="http://schemas.microsoft.com/office/drawing/2014/main" id="{36894321-A48B-4B1B-88EE-E41B3B86C353}"/>
              </a:ext>
            </a:extLst>
          </p:cNvPr>
          <p:cNvSpPr>
            <a:spLocks/>
          </p:cNvSpPr>
          <p:nvPr/>
        </p:nvSpPr>
        <p:spPr bwMode="auto">
          <a:xfrm flipV="1">
            <a:off x="6092825" y="59690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28" name="Freeform 116">
            <a:extLst>
              <a:ext uri="{FF2B5EF4-FFF2-40B4-BE49-F238E27FC236}">
                <a16:creationId xmlns:a16="http://schemas.microsoft.com/office/drawing/2014/main" id="{2EF31269-8588-4BFB-92E2-BC87328B0977}"/>
              </a:ext>
            </a:extLst>
          </p:cNvPr>
          <p:cNvSpPr>
            <a:spLocks/>
          </p:cNvSpPr>
          <p:nvPr/>
        </p:nvSpPr>
        <p:spPr bwMode="auto">
          <a:xfrm flipH="1">
            <a:off x="5616575" y="53022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7029" name="Freeform 117">
            <a:extLst>
              <a:ext uri="{FF2B5EF4-FFF2-40B4-BE49-F238E27FC236}">
                <a16:creationId xmlns:a16="http://schemas.microsoft.com/office/drawing/2014/main" id="{DE766460-01B1-45AA-BB0E-0B96C5904A02}"/>
              </a:ext>
            </a:extLst>
          </p:cNvPr>
          <p:cNvSpPr>
            <a:spLocks/>
          </p:cNvSpPr>
          <p:nvPr/>
        </p:nvSpPr>
        <p:spPr bwMode="auto">
          <a:xfrm flipH="1" flipV="1">
            <a:off x="5610225" y="59690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08" name="Rectangle 121">
            <a:extLst>
              <a:ext uri="{FF2B5EF4-FFF2-40B4-BE49-F238E27FC236}">
                <a16:creationId xmlns:a16="http://schemas.microsoft.com/office/drawing/2014/main" id="{1D204A7A-98C6-43E2-ABA7-32916CA57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73038"/>
            <a:ext cx="568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Space between Letters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6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7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7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6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67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6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7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67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hold"/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1000"/>
                                        <p:tgtEl>
                                          <p:spTgt spid="167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1000"/>
                                        <p:tgtEl>
                                          <p:spTgt spid="1670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22222E-6 L -0.0099 -2.22222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66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67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6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6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6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6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6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67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6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7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50" autoRev="1" fill="hold"/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167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0.01979 -3.33333E-6 " pathEditMode="relative" rAng="0" ptsTypes="AA">
                                      <p:cBhvr>
                                        <p:cTn id="105" dur="1000" fill="hold"/>
                                        <p:tgtEl>
                                          <p:spTgt spid="1669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67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16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8" dur="500"/>
                                        <p:tgtEl>
                                          <p:spTgt spid="16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6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67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167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1000"/>
                                        <p:tgtEl>
                                          <p:spTgt spid="167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6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5" dur="500"/>
                                        <p:tgtEl>
                                          <p:spTgt spid="167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67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67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67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7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8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9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autoRev="1" fill="hold"/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3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4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autoRev="1" fill="hold"/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7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8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autoRev="1" fill="hold"/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2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3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4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5" dur="250" autoRev="1" fill="hold"/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1000"/>
                                        <p:tgtEl>
                                          <p:spTgt spid="167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1000"/>
                                        <p:tgtEl>
                                          <p:spTgt spid="167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1000"/>
                                        <p:tgtEl>
                                          <p:spTgt spid="167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7" dur="1000"/>
                                        <p:tgtEl>
                                          <p:spTgt spid="167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33333E-6 L 0.0099 -3.33333E-6 " pathEditMode="relative" rAng="0" ptsTypes="AA">
                                      <p:cBhvr>
                                        <p:cTn id="191" dur="1000" fill="hold"/>
                                        <p:tgtEl>
                                          <p:spTgt spid="1670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0"/>
                                    </p:animMotion>
                                  </p:childTnLst>
                                </p:cTn>
                              </p:par>
                              <p:par>
                                <p:cTn id="19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-0.01042 -3.33333E-6 " pathEditMode="relative" rAng="0" ptsTypes="AA">
                                      <p:cBhvr>
                                        <p:cTn id="193" dur="1000" fill="hold"/>
                                        <p:tgtEl>
                                          <p:spTgt spid="167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1670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57" grpId="0"/>
      <p:bldP spid="166968" grpId="0"/>
      <p:bldP spid="166982" grpId="0"/>
      <p:bldP spid="167009" grpId="0"/>
      <p:bldP spid="167012" grpId="0" animBg="1"/>
      <p:bldP spid="167012" grpId="1" animBg="1"/>
      <p:bldP spid="167012" grpId="2" animBg="1"/>
      <p:bldP spid="167013" grpId="0" animBg="1"/>
      <p:bldP spid="167013" grpId="1" animBg="1"/>
      <p:bldP spid="167013" grpId="2" animBg="1"/>
      <p:bldP spid="167022" grpId="0" animBg="1"/>
      <p:bldP spid="167022" grpId="1" animBg="1"/>
      <p:bldP spid="167022" grpId="2" animBg="1"/>
      <p:bldP spid="167026" grpId="0" animBg="1"/>
      <p:bldP spid="167026" grpId="1" animBg="1"/>
      <p:bldP spid="167026" grpId="2" animBg="1"/>
      <p:bldP spid="167027" grpId="0" animBg="1"/>
      <p:bldP spid="167027" grpId="1" animBg="1"/>
      <p:bldP spid="167027" grpId="2" animBg="1"/>
      <p:bldP spid="167028" grpId="0" animBg="1"/>
      <p:bldP spid="167028" grpId="1" animBg="1"/>
      <p:bldP spid="167028" grpId="2" animBg="1"/>
      <p:bldP spid="167029" grpId="0" animBg="1"/>
      <p:bldP spid="167029" grpId="1" animBg="1"/>
      <p:bldP spid="167029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988" name="Group 100">
            <a:extLst>
              <a:ext uri="{FF2B5EF4-FFF2-40B4-BE49-F238E27FC236}">
                <a16:creationId xmlns:a16="http://schemas.microsoft.com/office/drawing/2014/main" id="{E017B0E6-B6F7-4245-BA1A-4E310B082A06}"/>
              </a:ext>
            </a:extLst>
          </p:cNvPr>
          <p:cNvGrpSpPr>
            <a:grpSpLocks/>
          </p:cNvGrpSpPr>
          <p:nvPr/>
        </p:nvGrpSpPr>
        <p:grpSpPr bwMode="auto">
          <a:xfrm>
            <a:off x="1349375" y="1377950"/>
            <a:ext cx="317500" cy="1295400"/>
            <a:chOff x="2276" y="2076"/>
            <a:chExt cx="200" cy="504"/>
          </a:xfrm>
        </p:grpSpPr>
        <p:sp>
          <p:nvSpPr>
            <p:cNvPr id="72801" name="Line 101">
              <a:extLst>
                <a:ext uri="{FF2B5EF4-FFF2-40B4-BE49-F238E27FC236}">
                  <a16:creationId xmlns:a16="http://schemas.microsoft.com/office/drawing/2014/main" id="{9B497242-8B15-4224-916F-9B320F1B1F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802" name="Line 102">
              <a:extLst>
                <a:ext uri="{FF2B5EF4-FFF2-40B4-BE49-F238E27FC236}">
                  <a16:creationId xmlns:a16="http://schemas.microsoft.com/office/drawing/2014/main" id="{67905FBF-1FF4-42AB-99CE-14E5EBBCA6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5996" name="Group 108">
            <a:extLst>
              <a:ext uri="{FF2B5EF4-FFF2-40B4-BE49-F238E27FC236}">
                <a16:creationId xmlns:a16="http://schemas.microsoft.com/office/drawing/2014/main" id="{6116A10B-9F6E-4A3C-9623-078E963ECD95}"/>
              </a:ext>
            </a:extLst>
          </p:cNvPr>
          <p:cNvGrpSpPr>
            <a:grpSpLocks/>
          </p:cNvGrpSpPr>
          <p:nvPr/>
        </p:nvGrpSpPr>
        <p:grpSpPr bwMode="auto">
          <a:xfrm>
            <a:off x="5845175" y="1476375"/>
            <a:ext cx="317500" cy="1295400"/>
            <a:chOff x="2276" y="2076"/>
            <a:chExt cx="200" cy="504"/>
          </a:xfrm>
        </p:grpSpPr>
        <p:sp>
          <p:nvSpPr>
            <p:cNvPr id="72799" name="Line 109">
              <a:extLst>
                <a:ext uri="{FF2B5EF4-FFF2-40B4-BE49-F238E27FC236}">
                  <a16:creationId xmlns:a16="http://schemas.microsoft.com/office/drawing/2014/main" id="{9FC444A6-9592-4CCF-BD42-F9068A1D46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800" name="Line 110">
              <a:extLst>
                <a:ext uri="{FF2B5EF4-FFF2-40B4-BE49-F238E27FC236}">
                  <a16:creationId xmlns:a16="http://schemas.microsoft.com/office/drawing/2014/main" id="{41B3CC39-7FEC-4368-A289-11CA3C405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76"/>
              <a:ext cx="0" cy="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5966" name="Group 78">
            <a:extLst>
              <a:ext uri="{FF2B5EF4-FFF2-40B4-BE49-F238E27FC236}">
                <a16:creationId xmlns:a16="http://schemas.microsoft.com/office/drawing/2014/main" id="{74E4BED9-672A-4B47-B80C-3A8411D961A0}"/>
              </a:ext>
            </a:extLst>
          </p:cNvPr>
          <p:cNvGrpSpPr>
            <a:grpSpLocks/>
          </p:cNvGrpSpPr>
          <p:nvPr/>
        </p:nvGrpSpPr>
        <p:grpSpPr bwMode="auto">
          <a:xfrm>
            <a:off x="1673225" y="1576388"/>
            <a:ext cx="908050" cy="914400"/>
            <a:chOff x="894" y="1265"/>
            <a:chExt cx="572" cy="576"/>
          </a:xfrm>
        </p:grpSpPr>
        <p:sp>
          <p:nvSpPr>
            <p:cNvPr id="72797" name="Freeform 16">
              <a:extLst>
                <a:ext uri="{FF2B5EF4-FFF2-40B4-BE49-F238E27FC236}">
                  <a16:creationId xmlns:a16="http://schemas.microsoft.com/office/drawing/2014/main" id="{74F8DDD7-5953-40E7-8778-3821157F9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" y="1268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98" name="Line 17">
              <a:extLst>
                <a:ext uri="{FF2B5EF4-FFF2-40B4-BE49-F238E27FC236}">
                  <a16:creationId xmlns:a16="http://schemas.microsoft.com/office/drawing/2014/main" id="{9064DA4B-C3FE-4564-8812-1DEAD2784D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4" y="1265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5914" name="Group 26">
            <a:extLst>
              <a:ext uri="{FF2B5EF4-FFF2-40B4-BE49-F238E27FC236}">
                <a16:creationId xmlns:a16="http://schemas.microsoft.com/office/drawing/2014/main" id="{758DC556-1AF1-4D7F-9353-C82744B9AF6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38150" y="1582738"/>
            <a:ext cx="898525" cy="914400"/>
            <a:chOff x="1396" y="2193"/>
            <a:chExt cx="566" cy="576"/>
          </a:xfrm>
        </p:grpSpPr>
        <p:sp>
          <p:nvSpPr>
            <p:cNvPr id="72795" name="Freeform 27">
              <a:extLst>
                <a:ext uri="{FF2B5EF4-FFF2-40B4-BE49-F238E27FC236}">
                  <a16:creationId xmlns:a16="http://schemas.microsoft.com/office/drawing/2014/main" id="{EBF8EDF1-F2D6-4CD1-8567-A53326BE1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8" y="2193"/>
              <a:ext cx="564" cy="576"/>
            </a:xfrm>
            <a:custGeom>
              <a:avLst/>
              <a:gdLst>
                <a:gd name="T0" fmla="*/ 564 w 564"/>
                <a:gd name="T1" fmla="*/ 0 h 576"/>
                <a:gd name="T2" fmla="*/ 159 w 564"/>
                <a:gd name="T3" fmla="*/ 0 h 576"/>
                <a:gd name="T4" fmla="*/ 78 w 564"/>
                <a:gd name="T5" fmla="*/ 69 h 576"/>
                <a:gd name="T6" fmla="*/ 21 w 564"/>
                <a:gd name="T7" fmla="*/ 159 h 576"/>
                <a:gd name="T8" fmla="*/ 0 w 564"/>
                <a:gd name="T9" fmla="*/ 276 h 576"/>
                <a:gd name="T10" fmla="*/ 9 w 564"/>
                <a:gd name="T11" fmla="*/ 372 h 576"/>
                <a:gd name="T12" fmla="*/ 75 w 564"/>
                <a:gd name="T13" fmla="*/ 504 h 576"/>
                <a:gd name="T14" fmla="*/ 165 w 564"/>
                <a:gd name="T15" fmla="*/ 576 h 576"/>
                <a:gd name="T16" fmla="*/ 564 w 564"/>
                <a:gd name="T17" fmla="*/ 576 h 576"/>
                <a:gd name="T18" fmla="*/ 564 w 564"/>
                <a:gd name="T19" fmla="*/ 0 h 5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64" h="576">
                  <a:moveTo>
                    <a:pt x="564" y="0"/>
                  </a:moveTo>
                  <a:lnTo>
                    <a:pt x="159" y="0"/>
                  </a:lnTo>
                  <a:lnTo>
                    <a:pt x="78" y="69"/>
                  </a:lnTo>
                  <a:lnTo>
                    <a:pt x="21" y="159"/>
                  </a:lnTo>
                  <a:lnTo>
                    <a:pt x="0" y="276"/>
                  </a:lnTo>
                  <a:lnTo>
                    <a:pt x="9" y="372"/>
                  </a:lnTo>
                  <a:lnTo>
                    <a:pt x="75" y="504"/>
                  </a:lnTo>
                  <a:lnTo>
                    <a:pt x="165" y="576"/>
                  </a:lnTo>
                  <a:lnTo>
                    <a:pt x="564" y="576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96" name="Arc 28">
              <a:extLst>
                <a:ext uri="{FF2B5EF4-FFF2-40B4-BE49-F238E27FC236}">
                  <a16:creationId xmlns:a16="http://schemas.microsoft.com/office/drawing/2014/main" id="{4B7DB329-30F2-4105-8626-0816EAA640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6" y="2200"/>
              <a:ext cx="296" cy="563"/>
            </a:xfrm>
            <a:custGeom>
              <a:avLst/>
              <a:gdLst>
                <a:gd name="T0" fmla="*/ 0 w 21600"/>
                <a:gd name="T1" fmla="*/ 0 h 38635"/>
                <a:gd name="T2" fmla="*/ 0 w 21600"/>
                <a:gd name="T3" fmla="*/ 0 h 38635"/>
                <a:gd name="T4" fmla="*/ 0 w 21600"/>
                <a:gd name="T5" fmla="*/ 0 h 3863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600" h="38635" fill="none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</a:path>
                <a:path w="21600" h="38635" stroke="0" extrusionOk="0">
                  <a:moveTo>
                    <a:pt x="9448" y="-1"/>
                  </a:moveTo>
                  <a:cubicBezTo>
                    <a:pt x="16881" y="3615"/>
                    <a:pt x="21600" y="11157"/>
                    <a:pt x="21600" y="19424"/>
                  </a:cubicBezTo>
                  <a:cubicBezTo>
                    <a:pt x="21600" y="27519"/>
                    <a:pt x="17073" y="34934"/>
                    <a:pt x="9874" y="38635"/>
                  </a:cubicBezTo>
                  <a:lnTo>
                    <a:pt x="0" y="19424"/>
                  </a:lnTo>
                  <a:lnTo>
                    <a:pt x="9448" y="-1"/>
                  </a:lnTo>
                  <a:close/>
                </a:path>
              </a:pathLst>
            </a:cu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165939" name="Group 51">
            <a:extLst>
              <a:ext uri="{FF2B5EF4-FFF2-40B4-BE49-F238E27FC236}">
                <a16:creationId xmlns:a16="http://schemas.microsoft.com/office/drawing/2014/main" id="{138978E9-DE97-4F49-9262-790DD7FFED62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4445000"/>
            <a:ext cx="914400" cy="917575"/>
            <a:chOff x="880" y="3200"/>
            <a:chExt cx="576" cy="578"/>
          </a:xfrm>
        </p:grpSpPr>
        <p:sp>
          <p:nvSpPr>
            <p:cNvPr id="165936" name="Rectangle 48">
              <a:extLst>
                <a:ext uri="{FF2B5EF4-FFF2-40B4-BE49-F238E27FC236}">
                  <a16:creationId xmlns:a16="http://schemas.microsoft.com/office/drawing/2014/main" id="{5A769E7B-2A80-4CAB-A082-CF2AB34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" y="3202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CC66">
                    <a:alpha val="20000"/>
                  </a:srgbClr>
                </a:gs>
                <a:gs pos="50000">
                  <a:srgbClr val="FF9900"/>
                </a:gs>
                <a:gs pos="100000">
                  <a:srgbClr val="FFCC66">
                    <a:alpha val="20000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>
                <a:ea typeface="+mn-ea"/>
              </a:endParaRPr>
            </a:p>
          </p:txBody>
        </p:sp>
        <p:sp>
          <p:nvSpPr>
            <p:cNvPr id="72793" name="Line 49">
              <a:extLst>
                <a:ext uri="{FF2B5EF4-FFF2-40B4-BE49-F238E27FC236}">
                  <a16:creationId xmlns:a16="http://schemas.microsoft.com/office/drawing/2014/main" id="{771D5B39-3891-49C7-91C8-CFBA2E9194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4" y="3201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94" name="Line 50">
              <a:extLst>
                <a:ext uri="{FF2B5EF4-FFF2-40B4-BE49-F238E27FC236}">
                  <a16:creationId xmlns:a16="http://schemas.microsoft.com/office/drawing/2014/main" id="{E414CF1E-D954-4745-8FA1-362D159950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3200"/>
              <a:ext cx="576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5950" name="Group 62">
            <a:extLst>
              <a:ext uri="{FF2B5EF4-FFF2-40B4-BE49-F238E27FC236}">
                <a16:creationId xmlns:a16="http://schemas.microsoft.com/office/drawing/2014/main" id="{B2617007-23B7-45D7-930A-B4BA8DF47F8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930775" y="1662113"/>
            <a:ext cx="904875" cy="914400"/>
            <a:chOff x="2634" y="1635"/>
            <a:chExt cx="570" cy="576"/>
          </a:xfrm>
        </p:grpSpPr>
        <p:sp>
          <p:nvSpPr>
            <p:cNvPr id="72788" name="Freeform 63">
              <a:extLst>
                <a:ext uri="{FF2B5EF4-FFF2-40B4-BE49-F238E27FC236}">
                  <a16:creationId xmlns:a16="http://schemas.microsoft.com/office/drawing/2014/main" id="{1A370239-C210-452F-AAE6-BF900A97C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1638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89" name="Line 64">
              <a:extLst>
                <a:ext uri="{FF2B5EF4-FFF2-40B4-BE49-F238E27FC236}">
                  <a16:creationId xmlns:a16="http://schemas.microsoft.com/office/drawing/2014/main" id="{003E2D15-5288-4400-A201-A10B297D70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1635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5953" name="Group 65">
            <a:extLst>
              <a:ext uri="{FF2B5EF4-FFF2-40B4-BE49-F238E27FC236}">
                <a16:creationId xmlns:a16="http://schemas.microsoft.com/office/drawing/2014/main" id="{042E22AB-503C-475A-A488-5C693ACA573F}"/>
              </a:ext>
            </a:extLst>
          </p:cNvPr>
          <p:cNvGrpSpPr>
            <a:grpSpLocks/>
          </p:cNvGrpSpPr>
          <p:nvPr/>
        </p:nvGrpSpPr>
        <p:grpSpPr bwMode="auto">
          <a:xfrm>
            <a:off x="6153150" y="1668463"/>
            <a:ext cx="904875" cy="914400"/>
            <a:chOff x="3672" y="3323"/>
            <a:chExt cx="570" cy="576"/>
          </a:xfrm>
        </p:grpSpPr>
        <p:sp>
          <p:nvSpPr>
            <p:cNvPr id="72786" name="Freeform 66">
              <a:extLst>
                <a:ext uri="{FF2B5EF4-FFF2-40B4-BE49-F238E27FC236}">
                  <a16:creationId xmlns:a16="http://schemas.microsoft.com/office/drawing/2014/main" id="{259586B4-B1BE-419B-A1EB-D938D9548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2" y="3326"/>
              <a:ext cx="570" cy="570"/>
            </a:xfrm>
            <a:custGeom>
              <a:avLst/>
              <a:gdLst>
                <a:gd name="T0" fmla="*/ 0 w 570"/>
                <a:gd name="T1" fmla="*/ 0 h 570"/>
                <a:gd name="T2" fmla="*/ 210 w 570"/>
                <a:gd name="T3" fmla="*/ 570 h 570"/>
                <a:gd name="T4" fmla="*/ 570 w 570"/>
                <a:gd name="T5" fmla="*/ 570 h 570"/>
                <a:gd name="T6" fmla="*/ 570 w 570"/>
                <a:gd name="T7" fmla="*/ 0 h 570"/>
                <a:gd name="T8" fmla="*/ 0 w 570"/>
                <a:gd name="T9" fmla="*/ 0 h 5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0" h="570">
                  <a:moveTo>
                    <a:pt x="0" y="0"/>
                  </a:moveTo>
                  <a:lnTo>
                    <a:pt x="210" y="570"/>
                  </a:lnTo>
                  <a:lnTo>
                    <a:pt x="570" y="570"/>
                  </a:lnTo>
                  <a:lnTo>
                    <a:pt x="57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87" name="Line 67">
              <a:extLst>
                <a:ext uri="{FF2B5EF4-FFF2-40B4-BE49-F238E27FC236}">
                  <a16:creationId xmlns:a16="http://schemas.microsoft.com/office/drawing/2014/main" id="{8DA6CC1A-AAF2-47E4-80A2-74CDBEDA6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8" y="3323"/>
              <a:ext cx="21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5956" name="Text Box 68">
            <a:extLst>
              <a:ext uri="{FF2B5EF4-FFF2-40B4-BE49-F238E27FC236}">
                <a16:creationId xmlns:a16="http://schemas.microsoft.com/office/drawing/2014/main" id="{A606C705-16C3-4A53-81F1-36A9815602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979488"/>
            <a:ext cx="218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6. Slant - Slant</a:t>
            </a:r>
          </a:p>
        </p:txBody>
      </p:sp>
      <p:grpSp>
        <p:nvGrpSpPr>
          <p:cNvPr id="165957" name="Group 69">
            <a:extLst>
              <a:ext uri="{FF2B5EF4-FFF2-40B4-BE49-F238E27FC236}">
                <a16:creationId xmlns:a16="http://schemas.microsoft.com/office/drawing/2014/main" id="{40C8B8EF-5686-4644-86E1-CCC73EA8C93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969125" y="1662113"/>
            <a:ext cx="1879600" cy="920750"/>
            <a:chOff x="3106" y="3335"/>
            <a:chExt cx="1184" cy="580"/>
          </a:xfrm>
        </p:grpSpPr>
        <p:grpSp>
          <p:nvGrpSpPr>
            <p:cNvPr id="72780" name="Group 70">
              <a:extLst>
                <a:ext uri="{FF2B5EF4-FFF2-40B4-BE49-F238E27FC236}">
                  <a16:creationId xmlns:a16="http://schemas.microsoft.com/office/drawing/2014/main" id="{25DA37C4-3789-4740-ADDC-7C24464984E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106" y="3335"/>
              <a:ext cx="570" cy="576"/>
              <a:chOff x="2634" y="1635"/>
              <a:chExt cx="570" cy="576"/>
            </a:xfrm>
          </p:grpSpPr>
          <p:sp>
            <p:nvSpPr>
              <p:cNvPr id="72784" name="Freeform 71">
                <a:extLst>
                  <a:ext uri="{FF2B5EF4-FFF2-40B4-BE49-F238E27FC236}">
                    <a16:creationId xmlns:a16="http://schemas.microsoft.com/office/drawing/2014/main" id="{699C77DD-8619-43DD-A26B-D2AAF995D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4" y="163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85" name="Line 72">
                <a:extLst>
                  <a:ext uri="{FF2B5EF4-FFF2-40B4-BE49-F238E27FC236}">
                    <a16:creationId xmlns:a16="http://schemas.microsoft.com/office/drawing/2014/main" id="{634229B4-86CB-4A92-804D-8F3E96D6F3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63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781" name="Group 73">
              <a:extLst>
                <a:ext uri="{FF2B5EF4-FFF2-40B4-BE49-F238E27FC236}">
                  <a16:creationId xmlns:a16="http://schemas.microsoft.com/office/drawing/2014/main" id="{8EEC1349-641F-4CA4-95AC-14A079E9FB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20" y="3339"/>
              <a:ext cx="570" cy="576"/>
              <a:chOff x="3672" y="3323"/>
              <a:chExt cx="570" cy="576"/>
            </a:xfrm>
          </p:grpSpPr>
          <p:sp>
            <p:nvSpPr>
              <p:cNvPr id="72782" name="Freeform 74">
                <a:extLst>
                  <a:ext uri="{FF2B5EF4-FFF2-40B4-BE49-F238E27FC236}">
                    <a16:creationId xmlns:a16="http://schemas.microsoft.com/office/drawing/2014/main" id="{ABF45ABC-F3EC-4A25-8C15-AE5D25C91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2" y="3326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83" name="Line 75">
                <a:extLst>
                  <a:ext uri="{FF2B5EF4-FFF2-40B4-BE49-F238E27FC236}">
                    <a16:creationId xmlns:a16="http://schemas.microsoft.com/office/drawing/2014/main" id="{71385701-8ACF-4565-8E72-96F12E9D2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8" y="3323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165964" name="Text Box 76">
            <a:extLst>
              <a:ext uri="{FF2B5EF4-FFF2-40B4-BE49-F238E27FC236}">
                <a16:creationId xmlns:a16="http://schemas.microsoft.com/office/drawing/2014/main" id="{238C882F-F0DD-4D31-B153-293563CA96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979488"/>
            <a:ext cx="2301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5. Curve - Slant</a:t>
            </a:r>
          </a:p>
        </p:txBody>
      </p:sp>
      <p:grpSp>
        <p:nvGrpSpPr>
          <p:cNvPr id="165973" name="Group 85">
            <a:extLst>
              <a:ext uri="{FF2B5EF4-FFF2-40B4-BE49-F238E27FC236}">
                <a16:creationId xmlns:a16="http://schemas.microsoft.com/office/drawing/2014/main" id="{A2A40583-ABDB-4A5F-BFDF-5E256B0E4E2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46350" y="2782888"/>
            <a:ext cx="1927225" cy="933450"/>
            <a:chOff x="372" y="1361"/>
            <a:chExt cx="1214" cy="588"/>
          </a:xfrm>
        </p:grpSpPr>
        <p:grpSp>
          <p:nvGrpSpPr>
            <p:cNvPr id="72774" name="Group 79">
              <a:extLst>
                <a:ext uri="{FF2B5EF4-FFF2-40B4-BE49-F238E27FC236}">
                  <a16:creationId xmlns:a16="http://schemas.microsoft.com/office/drawing/2014/main" id="{EE7A6038-DACC-46A2-8C94-85D0CD2E52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78" name="Freeform 80">
                <a:extLst>
                  <a:ext uri="{FF2B5EF4-FFF2-40B4-BE49-F238E27FC236}">
                    <a16:creationId xmlns:a16="http://schemas.microsoft.com/office/drawing/2014/main" id="{941422A2-BC20-4385-A6EE-0ED4FDBE6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9" name="Line 81">
                <a:extLst>
                  <a:ext uri="{FF2B5EF4-FFF2-40B4-BE49-F238E27FC236}">
                    <a16:creationId xmlns:a16="http://schemas.microsoft.com/office/drawing/2014/main" id="{2D8E0EA2-E001-4CB4-814B-42FA31A8CE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775" name="Group 82">
              <a:extLst>
                <a:ext uri="{FF2B5EF4-FFF2-40B4-BE49-F238E27FC236}">
                  <a16:creationId xmlns:a16="http://schemas.microsoft.com/office/drawing/2014/main" id="{49311EF3-986F-43D4-BB98-0D8894DD6F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76" name="Freeform 83">
                <a:extLst>
                  <a:ext uri="{FF2B5EF4-FFF2-40B4-BE49-F238E27FC236}">
                    <a16:creationId xmlns:a16="http://schemas.microsoft.com/office/drawing/2014/main" id="{55EF1321-6F1E-4336-BC94-CD9BC51F0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7" name="Arc 84">
                <a:extLst>
                  <a:ext uri="{FF2B5EF4-FFF2-40B4-BE49-F238E27FC236}">
                    <a16:creationId xmlns:a16="http://schemas.microsoft.com/office/drawing/2014/main" id="{0D49EDEC-EF66-44F0-A6BC-F550EED9F4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165974" name="Group 86">
            <a:extLst>
              <a:ext uri="{FF2B5EF4-FFF2-40B4-BE49-F238E27FC236}">
                <a16:creationId xmlns:a16="http://schemas.microsoft.com/office/drawing/2014/main" id="{12AAAE1A-51AA-4735-9990-BC7FF747E660}"/>
              </a:ext>
            </a:extLst>
          </p:cNvPr>
          <p:cNvGrpSpPr>
            <a:grpSpLocks/>
          </p:cNvGrpSpPr>
          <p:nvPr/>
        </p:nvGrpSpPr>
        <p:grpSpPr bwMode="auto">
          <a:xfrm flipH="1" flipV="1">
            <a:off x="2559050" y="1576388"/>
            <a:ext cx="1927225" cy="933450"/>
            <a:chOff x="372" y="1361"/>
            <a:chExt cx="1214" cy="588"/>
          </a:xfrm>
        </p:grpSpPr>
        <p:grpSp>
          <p:nvGrpSpPr>
            <p:cNvPr id="72768" name="Group 87">
              <a:extLst>
                <a:ext uri="{FF2B5EF4-FFF2-40B4-BE49-F238E27FC236}">
                  <a16:creationId xmlns:a16="http://schemas.microsoft.com/office/drawing/2014/main" id="{D6BAC64E-7F46-42CA-B521-73819C15B2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72" name="Freeform 88">
                <a:extLst>
                  <a:ext uri="{FF2B5EF4-FFF2-40B4-BE49-F238E27FC236}">
                    <a16:creationId xmlns:a16="http://schemas.microsoft.com/office/drawing/2014/main" id="{63950ACB-EE65-4DE0-BE60-B47140400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3" name="Line 89">
                <a:extLst>
                  <a:ext uri="{FF2B5EF4-FFF2-40B4-BE49-F238E27FC236}">
                    <a16:creationId xmlns:a16="http://schemas.microsoft.com/office/drawing/2014/main" id="{9DEBA63C-FCF4-47C2-B627-DD62344719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769" name="Group 90">
              <a:extLst>
                <a:ext uri="{FF2B5EF4-FFF2-40B4-BE49-F238E27FC236}">
                  <a16:creationId xmlns:a16="http://schemas.microsoft.com/office/drawing/2014/main" id="{A68DAD86-EF9B-40D9-B660-7948C0C9261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70" name="Freeform 91">
                <a:extLst>
                  <a:ext uri="{FF2B5EF4-FFF2-40B4-BE49-F238E27FC236}">
                    <a16:creationId xmlns:a16="http://schemas.microsoft.com/office/drawing/2014/main" id="{EA601B4A-17B3-46F7-A366-DA41C4B7B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71" name="Arc 92">
                <a:extLst>
                  <a:ext uri="{FF2B5EF4-FFF2-40B4-BE49-F238E27FC236}">
                    <a16:creationId xmlns:a16="http://schemas.microsoft.com/office/drawing/2014/main" id="{8493ED0C-B76A-441D-ABE2-C549362D4AD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165981" name="Group 93">
            <a:extLst>
              <a:ext uri="{FF2B5EF4-FFF2-40B4-BE49-F238E27FC236}">
                <a16:creationId xmlns:a16="http://schemas.microsoft.com/office/drawing/2014/main" id="{4F216479-6BA0-4C94-9765-C9BC6CB9E0F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38150" y="2757488"/>
            <a:ext cx="1927225" cy="933450"/>
            <a:chOff x="372" y="1361"/>
            <a:chExt cx="1214" cy="588"/>
          </a:xfrm>
        </p:grpSpPr>
        <p:grpSp>
          <p:nvGrpSpPr>
            <p:cNvPr id="72762" name="Group 94">
              <a:extLst>
                <a:ext uri="{FF2B5EF4-FFF2-40B4-BE49-F238E27FC236}">
                  <a16:creationId xmlns:a16="http://schemas.microsoft.com/office/drawing/2014/main" id="{9EEC64E3-673C-4F04-A856-F9D8314FBA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4" y="1361"/>
              <a:ext cx="572" cy="576"/>
              <a:chOff x="894" y="1265"/>
              <a:chExt cx="572" cy="576"/>
            </a:xfrm>
          </p:grpSpPr>
          <p:sp>
            <p:nvSpPr>
              <p:cNvPr id="72766" name="Freeform 95">
                <a:extLst>
                  <a:ext uri="{FF2B5EF4-FFF2-40B4-BE49-F238E27FC236}">
                    <a16:creationId xmlns:a16="http://schemas.microsoft.com/office/drawing/2014/main" id="{50C4E26A-41A0-4AD9-B4DC-F2D3BA88D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" y="1268"/>
                <a:ext cx="570" cy="570"/>
              </a:xfrm>
              <a:custGeom>
                <a:avLst/>
                <a:gdLst>
                  <a:gd name="T0" fmla="*/ 0 w 570"/>
                  <a:gd name="T1" fmla="*/ 0 h 570"/>
                  <a:gd name="T2" fmla="*/ 210 w 570"/>
                  <a:gd name="T3" fmla="*/ 570 h 570"/>
                  <a:gd name="T4" fmla="*/ 570 w 570"/>
                  <a:gd name="T5" fmla="*/ 570 h 570"/>
                  <a:gd name="T6" fmla="*/ 570 w 570"/>
                  <a:gd name="T7" fmla="*/ 0 h 570"/>
                  <a:gd name="T8" fmla="*/ 0 w 570"/>
                  <a:gd name="T9" fmla="*/ 0 h 57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70" h="570">
                    <a:moveTo>
                      <a:pt x="0" y="0"/>
                    </a:moveTo>
                    <a:lnTo>
                      <a:pt x="210" y="570"/>
                    </a:lnTo>
                    <a:lnTo>
                      <a:pt x="570" y="570"/>
                    </a:lnTo>
                    <a:lnTo>
                      <a:pt x="57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7" name="Line 96">
                <a:extLst>
                  <a:ext uri="{FF2B5EF4-FFF2-40B4-BE49-F238E27FC236}">
                    <a16:creationId xmlns:a16="http://schemas.microsoft.com/office/drawing/2014/main" id="{E02E7B68-C59F-4218-9AE1-AE4E49CF5D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" y="1265"/>
                <a:ext cx="210" cy="576"/>
              </a:xfrm>
              <a:prstGeom prst="line">
                <a:avLst/>
              </a:pr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72763" name="Group 97">
              <a:extLst>
                <a:ext uri="{FF2B5EF4-FFF2-40B4-BE49-F238E27FC236}">
                  <a16:creationId xmlns:a16="http://schemas.microsoft.com/office/drawing/2014/main" id="{3CB6FE79-303D-42FC-AEFA-F924E3CB95EA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72" y="1373"/>
              <a:ext cx="566" cy="576"/>
              <a:chOff x="1396" y="2193"/>
              <a:chExt cx="566" cy="576"/>
            </a:xfrm>
          </p:grpSpPr>
          <p:sp>
            <p:nvSpPr>
              <p:cNvPr id="72764" name="Freeform 98">
                <a:extLst>
                  <a:ext uri="{FF2B5EF4-FFF2-40B4-BE49-F238E27FC236}">
                    <a16:creationId xmlns:a16="http://schemas.microsoft.com/office/drawing/2014/main" id="{7A4FCA85-4EEA-4226-807C-722A85723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193"/>
                <a:ext cx="564" cy="576"/>
              </a:xfrm>
              <a:custGeom>
                <a:avLst/>
                <a:gdLst>
                  <a:gd name="T0" fmla="*/ 564 w 564"/>
                  <a:gd name="T1" fmla="*/ 0 h 576"/>
                  <a:gd name="T2" fmla="*/ 159 w 564"/>
                  <a:gd name="T3" fmla="*/ 0 h 576"/>
                  <a:gd name="T4" fmla="*/ 78 w 564"/>
                  <a:gd name="T5" fmla="*/ 69 h 576"/>
                  <a:gd name="T6" fmla="*/ 21 w 564"/>
                  <a:gd name="T7" fmla="*/ 159 h 576"/>
                  <a:gd name="T8" fmla="*/ 0 w 564"/>
                  <a:gd name="T9" fmla="*/ 276 h 576"/>
                  <a:gd name="T10" fmla="*/ 9 w 564"/>
                  <a:gd name="T11" fmla="*/ 372 h 576"/>
                  <a:gd name="T12" fmla="*/ 75 w 564"/>
                  <a:gd name="T13" fmla="*/ 504 h 576"/>
                  <a:gd name="T14" fmla="*/ 165 w 564"/>
                  <a:gd name="T15" fmla="*/ 576 h 576"/>
                  <a:gd name="T16" fmla="*/ 564 w 564"/>
                  <a:gd name="T17" fmla="*/ 576 h 576"/>
                  <a:gd name="T18" fmla="*/ 564 w 564"/>
                  <a:gd name="T19" fmla="*/ 0 h 57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64" h="576">
                    <a:moveTo>
                      <a:pt x="564" y="0"/>
                    </a:moveTo>
                    <a:lnTo>
                      <a:pt x="159" y="0"/>
                    </a:lnTo>
                    <a:lnTo>
                      <a:pt x="78" y="69"/>
                    </a:lnTo>
                    <a:lnTo>
                      <a:pt x="21" y="159"/>
                    </a:lnTo>
                    <a:lnTo>
                      <a:pt x="0" y="276"/>
                    </a:lnTo>
                    <a:lnTo>
                      <a:pt x="9" y="372"/>
                    </a:lnTo>
                    <a:lnTo>
                      <a:pt x="75" y="504"/>
                    </a:lnTo>
                    <a:lnTo>
                      <a:pt x="165" y="576"/>
                    </a:lnTo>
                    <a:lnTo>
                      <a:pt x="564" y="576"/>
                    </a:lnTo>
                    <a:lnTo>
                      <a:pt x="56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99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65" name="Arc 99">
                <a:extLst>
                  <a:ext uri="{FF2B5EF4-FFF2-40B4-BE49-F238E27FC236}">
                    <a16:creationId xmlns:a16="http://schemas.microsoft.com/office/drawing/2014/main" id="{836896DB-EA55-477C-9455-833208F1AF2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396" y="2200"/>
                <a:ext cx="296" cy="563"/>
              </a:xfrm>
              <a:custGeom>
                <a:avLst/>
                <a:gdLst>
                  <a:gd name="T0" fmla="*/ 0 w 21600"/>
                  <a:gd name="T1" fmla="*/ 0 h 38635"/>
                  <a:gd name="T2" fmla="*/ 0 w 21600"/>
                  <a:gd name="T3" fmla="*/ 0 h 38635"/>
                  <a:gd name="T4" fmla="*/ 0 w 21600"/>
                  <a:gd name="T5" fmla="*/ 0 h 386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38635" fill="none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</a:path>
                  <a:path w="21600" h="38635" stroke="0" extrusionOk="0">
                    <a:moveTo>
                      <a:pt x="9448" y="-1"/>
                    </a:moveTo>
                    <a:cubicBezTo>
                      <a:pt x="16881" y="3615"/>
                      <a:pt x="21600" y="11157"/>
                      <a:pt x="21600" y="19424"/>
                    </a:cubicBezTo>
                    <a:cubicBezTo>
                      <a:pt x="21600" y="27519"/>
                      <a:pt x="17073" y="34934"/>
                      <a:pt x="9874" y="38635"/>
                    </a:cubicBezTo>
                    <a:lnTo>
                      <a:pt x="0" y="19424"/>
                    </a:lnTo>
                    <a:lnTo>
                      <a:pt x="9448" y="-1"/>
                    </a:lnTo>
                    <a:close/>
                  </a:path>
                </a:pathLst>
              </a:custGeom>
              <a:noFill/>
              <a:ln w="57150">
                <a:solidFill>
                  <a:schemeClr val="accent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sp>
        <p:nvSpPr>
          <p:cNvPr id="165991" name="Freeform 103">
            <a:extLst>
              <a:ext uri="{FF2B5EF4-FFF2-40B4-BE49-F238E27FC236}">
                <a16:creationId xmlns:a16="http://schemas.microsoft.com/office/drawing/2014/main" id="{C505337C-B5B3-44D1-9165-33AF2A57B837}"/>
              </a:ext>
            </a:extLst>
          </p:cNvPr>
          <p:cNvSpPr>
            <a:spLocks/>
          </p:cNvSpPr>
          <p:nvPr/>
        </p:nvSpPr>
        <p:spPr bwMode="auto">
          <a:xfrm>
            <a:off x="1657350" y="1673225"/>
            <a:ext cx="285750" cy="809625"/>
          </a:xfrm>
          <a:custGeom>
            <a:avLst/>
            <a:gdLst>
              <a:gd name="T0" fmla="*/ 2147483646 w 180"/>
              <a:gd name="T1" fmla="*/ 0 h 510"/>
              <a:gd name="T2" fmla="*/ 0 w 180"/>
              <a:gd name="T3" fmla="*/ 2147483646 h 510"/>
              <a:gd name="T4" fmla="*/ 2147483646 w 180"/>
              <a:gd name="T5" fmla="*/ 2147483646 h 510"/>
              <a:gd name="T6" fmla="*/ 2147483646 w 180"/>
              <a:gd name="T7" fmla="*/ 0 h 51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0" h="510">
                <a:moveTo>
                  <a:pt x="1" y="0"/>
                </a:moveTo>
                <a:lnTo>
                  <a:pt x="0" y="510"/>
                </a:lnTo>
                <a:lnTo>
                  <a:pt x="180" y="510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5993" name="Freeform 105">
            <a:extLst>
              <a:ext uri="{FF2B5EF4-FFF2-40B4-BE49-F238E27FC236}">
                <a16:creationId xmlns:a16="http://schemas.microsoft.com/office/drawing/2014/main" id="{97CD7D2B-99FB-4DE7-B8C4-FC92247481C8}"/>
              </a:ext>
            </a:extLst>
          </p:cNvPr>
          <p:cNvSpPr>
            <a:spLocks/>
          </p:cNvSpPr>
          <p:nvPr/>
        </p:nvSpPr>
        <p:spPr bwMode="auto">
          <a:xfrm flipH="1">
            <a:off x="1184275" y="158115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5994" name="Freeform 106">
            <a:extLst>
              <a:ext uri="{FF2B5EF4-FFF2-40B4-BE49-F238E27FC236}">
                <a16:creationId xmlns:a16="http://schemas.microsoft.com/office/drawing/2014/main" id="{CE92BB98-81BC-434C-B15D-2A001620249D}"/>
              </a:ext>
            </a:extLst>
          </p:cNvPr>
          <p:cNvSpPr>
            <a:spLocks/>
          </p:cNvSpPr>
          <p:nvPr/>
        </p:nvSpPr>
        <p:spPr bwMode="auto">
          <a:xfrm flipH="1" flipV="1">
            <a:off x="1190625" y="2235200"/>
            <a:ext cx="190500" cy="254000"/>
          </a:xfrm>
          <a:custGeom>
            <a:avLst/>
            <a:gdLst>
              <a:gd name="T0" fmla="*/ 0 w 120"/>
              <a:gd name="T1" fmla="*/ 2147483646 h 152"/>
              <a:gd name="T2" fmla="*/ 0 w 120"/>
              <a:gd name="T3" fmla="*/ 0 h 152"/>
              <a:gd name="T4" fmla="*/ 2147483646 w 120"/>
              <a:gd name="T5" fmla="*/ 0 h 152"/>
              <a:gd name="T6" fmla="*/ 0 w 120"/>
              <a:gd name="T7" fmla="*/ 2147483646 h 15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0" h="152">
                <a:moveTo>
                  <a:pt x="0" y="152"/>
                </a:moveTo>
                <a:lnTo>
                  <a:pt x="0" y="0"/>
                </a:lnTo>
                <a:lnTo>
                  <a:pt x="120" y="0"/>
                </a:lnTo>
                <a:lnTo>
                  <a:pt x="0" y="152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5999" name="Freeform 111">
            <a:extLst>
              <a:ext uri="{FF2B5EF4-FFF2-40B4-BE49-F238E27FC236}">
                <a16:creationId xmlns:a16="http://schemas.microsoft.com/office/drawing/2014/main" id="{6CA1B2CC-1AB0-4004-BBB3-CF5B552A1579}"/>
              </a:ext>
            </a:extLst>
          </p:cNvPr>
          <p:cNvSpPr>
            <a:spLocks/>
          </p:cNvSpPr>
          <p:nvPr/>
        </p:nvSpPr>
        <p:spPr bwMode="auto">
          <a:xfrm>
            <a:off x="6146800" y="1776413"/>
            <a:ext cx="285750" cy="782637"/>
          </a:xfrm>
          <a:custGeom>
            <a:avLst/>
            <a:gdLst>
              <a:gd name="T0" fmla="*/ 2147483646 w 180"/>
              <a:gd name="T1" fmla="*/ 0 h 493"/>
              <a:gd name="T2" fmla="*/ 0 w 180"/>
              <a:gd name="T3" fmla="*/ 2147483646 h 493"/>
              <a:gd name="T4" fmla="*/ 2147483646 w 180"/>
              <a:gd name="T5" fmla="*/ 2147483646 h 493"/>
              <a:gd name="T6" fmla="*/ 2147483646 w 180"/>
              <a:gd name="T7" fmla="*/ 0 h 49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0" h="493">
                <a:moveTo>
                  <a:pt x="1" y="0"/>
                </a:moveTo>
                <a:lnTo>
                  <a:pt x="0" y="493"/>
                </a:lnTo>
                <a:lnTo>
                  <a:pt x="180" y="493"/>
                </a:lnTo>
                <a:lnTo>
                  <a:pt x="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6000" name="Freeform 112">
            <a:extLst>
              <a:ext uri="{FF2B5EF4-FFF2-40B4-BE49-F238E27FC236}">
                <a16:creationId xmlns:a16="http://schemas.microsoft.com/office/drawing/2014/main" id="{80BBDA3E-52A5-4B33-8D96-4752A680A1CF}"/>
              </a:ext>
            </a:extLst>
          </p:cNvPr>
          <p:cNvSpPr>
            <a:spLocks/>
          </p:cNvSpPr>
          <p:nvPr/>
        </p:nvSpPr>
        <p:spPr bwMode="auto">
          <a:xfrm>
            <a:off x="5556250" y="1771650"/>
            <a:ext cx="287338" cy="787400"/>
          </a:xfrm>
          <a:custGeom>
            <a:avLst/>
            <a:gdLst>
              <a:gd name="T0" fmla="*/ 2147483646 w 181"/>
              <a:gd name="T1" fmla="*/ 0 h 496"/>
              <a:gd name="T2" fmla="*/ 2147483646 w 181"/>
              <a:gd name="T3" fmla="*/ 2147483646 h 496"/>
              <a:gd name="T4" fmla="*/ 0 w 181"/>
              <a:gd name="T5" fmla="*/ 2147483646 h 496"/>
              <a:gd name="T6" fmla="*/ 2147483646 w 181"/>
              <a:gd name="T7" fmla="*/ 0 h 49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1" h="496">
                <a:moveTo>
                  <a:pt x="181" y="0"/>
                </a:moveTo>
                <a:lnTo>
                  <a:pt x="180" y="496"/>
                </a:lnTo>
                <a:lnTo>
                  <a:pt x="0" y="496"/>
                </a:lnTo>
                <a:lnTo>
                  <a:pt x="181" y="0"/>
                </a:lnTo>
                <a:close/>
              </a:path>
            </a:pathLst>
          </a:custGeom>
          <a:solidFill>
            <a:srgbClr val="0099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6003" name="Text Box 115">
            <a:extLst>
              <a:ext uri="{FF2B5EF4-FFF2-40B4-BE49-F238E27FC236}">
                <a16:creationId xmlns:a16="http://schemas.microsoft.com/office/drawing/2014/main" id="{C0661F54-F19C-4858-BA58-C28D288FC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825" y="3836988"/>
            <a:ext cx="333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7. The letter “L” and “T”</a:t>
            </a:r>
          </a:p>
        </p:txBody>
      </p:sp>
      <p:grpSp>
        <p:nvGrpSpPr>
          <p:cNvPr id="166056" name="Group 168">
            <a:extLst>
              <a:ext uri="{FF2B5EF4-FFF2-40B4-BE49-F238E27FC236}">
                <a16:creationId xmlns:a16="http://schemas.microsoft.com/office/drawing/2014/main" id="{1536E9AE-EE08-4E37-ABB1-D45639B46108}"/>
              </a:ext>
            </a:extLst>
          </p:cNvPr>
          <p:cNvGrpSpPr>
            <a:grpSpLocks/>
          </p:cNvGrpSpPr>
          <p:nvPr/>
        </p:nvGrpSpPr>
        <p:grpSpPr bwMode="auto">
          <a:xfrm>
            <a:off x="876300" y="5665788"/>
            <a:ext cx="914400" cy="915987"/>
            <a:chOff x="552" y="3569"/>
            <a:chExt cx="576" cy="577"/>
          </a:xfrm>
        </p:grpSpPr>
        <p:sp>
          <p:nvSpPr>
            <p:cNvPr id="72759" name="Rectangle 118">
              <a:extLst>
                <a:ext uri="{FF2B5EF4-FFF2-40B4-BE49-F238E27FC236}">
                  <a16:creationId xmlns:a16="http://schemas.microsoft.com/office/drawing/2014/main" id="{9075F476-CFB8-48CA-BABB-3547B9D01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570"/>
              <a:ext cx="576" cy="576"/>
            </a:xfrm>
            <a:prstGeom prst="rect">
              <a:avLst/>
            </a:pr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2760" name="Line 119">
              <a:extLst>
                <a:ext uri="{FF2B5EF4-FFF2-40B4-BE49-F238E27FC236}">
                  <a16:creationId xmlns:a16="http://schemas.microsoft.com/office/drawing/2014/main" id="{9A11DC99-A2F1-4683-A169-B557750A92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" y="3569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61" name="Line 120">
              <a:extLst>
                <a:ext uri="{FF2B5EF4-FFF2-40B4-BE49-F238E27FC236}">
                  <a16:creationId xmlns:a16="http://schemas.microsoft.com/office/drawing/2014/main" id="{1BB00A78-B5EF-45C2-987A-FABFD1618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4136"/>
              <a:ext cx="424" cy="0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6009" name="Text Box 121">
            <a:extLst>
              <a:ext uri="{FF2B5EF4-FFF2-40B4-BE49-F238E27FC236}">
                <a16:creationId xmlns:a16="http://schemas.microsoft.com/office/drawing/2014/main" id="{D713A312-B939-47AF-83FA-256E52529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4925" y="4605338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≡</a:t>
            </a:r>
            <a:endParaRPr lang="en-US" altLang="en-US" sz="4400" b="1">
              <a:cs typeface="Times New Roman" panose="02020603050405020304" pitchFamily="18" charset="0"/>
            </a:endParaRPr>
          </a:p>
        </p:txBody>
      </p:sp>
      <p:grpSp>
        <p:nvGrpSpPr>
          <p:cNvPr id="166051" name="Group 163">
            <a:extLst>
              <a:ext uri="{FF2B5EF4-FFF2-40B4-BE49-F238E27FC236}">
                <a16:creationId xmlns:a16="http://schemas.microsoft.com/office/drawing/2014/main" id="{C31AF3A1-1381-463D-8D62-3950471E2780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4421188"/>
            <a:ext cx="914400" cy="914400"/>
            <a:chOff x="2792" y="2785"/>
            <a:chExt cx="576" cy="576"/>
          </a:xfrm>
        </p:grpSpPr>
        <p:sp>
          <p:nvSpPr>
            <p:cNvPr id="72757" name="Line 125">
              <a:extLst>
                <a:ext uri="{FF2B5EF4-FFF2-40B4-BE49-F238E27FC236}">
                  <a16:creationId xmlns:a16="http://schemas.microsoft.com/office/drawing/2014/main" id="{4969731C-4F79-452E-8F0F-911D2F6B0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2792"/>
              <a:ext cx="57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58" name="Line 130">
              <a:extLst>
                <a:ext uri="{FF2B5EF4-FFF2-40B4-BE49-F238E27FC236}">
                  <a16:creationId xmlns:a16="http://schemas.microsoft.com/office/drawing/2014/main" id="{1A14CEE6-5A4B-4BB4-A846-309C85CB1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76" y="2785"/>
              <a:ext cx="0" cy="5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2" name="Group 164">
            <a:extLst>
              <a:ext uri="{FF2B5EF4-FFF2-40B4-BE49-F238E27FC236}">
                <a16:creationId xmlns:a16="http://schemas.microsoft.com/office/drawing/2014/main" id="{F3932A57-B675-405E-8CF8-E1737A809043}"/>
              </a:ext>
            </a:extLst>
          </p:cNvPr>
          <p:cNvGrpSpPr>
            <a:grpSpLocks/>
          </p:cNvGrpSpPr>
          <p:nvPr/>
        </p:nvGrpSpPr>
        <p:grpSpPr bwMode="auto">
          <a:xfrm>
            <a:off x="4064000" y="4419600"/>
            <a:ext cx="825500" cy="927100"/>
            <a:chOff x="2560" y="2784"/>
            <a:chExt cx="520" cy="584"/>
          </a:xfrm>
        </p:grpSpPr>
        <p:sp>
          <p:nvSpPr>
            <p:cNvPr id="72755" name="Freeform 139">
              <a:extLst>
                <a:ext uri="{FF2B5EF4-FFF2-40B4-BE49-F238E27FC236}">
                  <a16:creationId xmlns:a16="http://schemas.microsoft.com/office/drawing/2014/main" id="{BF032427-C969-4D0F-8993-912D8ABFC6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60" y="2792"/>
              <a:ext cx="504" cy="576"/>
            </a:xfrm>
            <a:custGeom>
              <a:avLst/>
              <a:gdLst>
                <a:gd name="T0" fmla="*/ 504 w 504"/>
                <a:gd name="T1" fmla="*/ 0 h 576"/>
                <a:gd name="T2" fmla="*/ 272 w 504"/>
                <a:gd name="T3" fmla="*/ 0 h 576"/>
                <a:gd name="T4" fmla="*/ 0 w 504"/>
                <a:gd name="T5" fmla="*/ 576 h 576"/>
                <a:gd name="T6" fmla="*/ 496 w 504"/>
                <a:gd name="T7" fmla="*/ 576 h 576"/>
                <a:gd name="T8" fmla="*/ 504 w 50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4" h="576">
                  <a:moveTo>
                    <a:pt x="504" y="0"/>
                  </a:moveTo>
                  <a:lnTo>
                    <a:pt x="272" y="0"/>
                  </a:lnTo>
                  <a:lnTo>
                    <a:pt x="0" y="576"/>
                  </a:lnTo>
                  <a:lnTo>
                    <a:pt x="496" y="576"/>
                  </a:lnTo>
                  <a:lnTo>
                    <a:pt x="50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56" name="Line 126">
              <a:extLst>
                <a:ext uri="{FF2B5EF4-FFF2-40B4-BE49-F238E27FC236}">
                  <a16:creationId xmlns:a16="http://schemas.microsoft.com/office/drawing/2014/main" id="{C8498AF7-DCC3-43D1-97CE-85B4E90C9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0" y="2784"/>
              <a:ext cx="280" cy="584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3" name="Group 165">
            <a:extLst>
              <a:ext uri="{FF2B5EF4-FFF2-40B4-BE49-F238E27FC236}">
                <a16:creationId xmlns:a16="http://schemas.microsoft.com/office/drawing/2014/main" id="{65A3084D-391A-4EED-8A8C-1180622C3279}"/>
              </a:ext>
            </a:extLst>
          </p:cNvPr>
          <p:cNvGrpSpPr>
            <a:grpSpLocks/>
          </p:cNvGrpSpPr>
          <p:nvPr/>
        </p:nvGrpSpPr>
        <p:grpSpPr bwMode="auto">
          <a:xfrm>
            <a:off x="4889500" y="4419600"/>
            <a:ext cx="825500" cy="927100"/>
            <a:chOff x="3080" y="2784"/>
            <a:chExt cx="520" cy="584"/>
          </a:xfrm>
        </p:grpSpPr>
        <p:sp>
          <p:nvSpPr>
            <p:cNvPr id="72753" name="Freeform 138">
              <a:extLst>
                <a:ext uri="{FF2B5EF4-FFF2-40B4-BE49-F238E27FC236}">
                  <a16:creationId xmlns:a16="http://schemas.microsoft.com/office/drawing/2014/main" id="{DFBFE7C8-1D39-4270-B393-D680AD58A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6" y="2792"/>
              <a:ext cx="504" cy="576"/>
            </a:xfrm>
            <a:custGeom>
              <a:avLst/>
              <a:gdLst>
                <a:gd name="T0" fmla="*/ 504 w 504"/>
                <a:gd name="T1" fmla="*/ 0 h 576"/>
                <a:gd name="T2" fmla="*/ 272 w 504"/>
                <a:gd name="T3" fmla="*/ 0 h 576"/>
                <a:gd name="T4" fmla="*/ 0 w 504"/>
                <a:gd name="T5" fmla="*/ 576 h 576"/>
                <a:gd name="T6" fmla="*/ 496 w 504"/>
                <a:gd name="T7" fmla="*/ 576 h 576"/>
                <a:gd name="T8" fmla="*/ 504 w 504"/>
                <a:gd name="T9" fmla="*/ 0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04" h="576">
                  <a:moveTo>
                    <a:pt x="504" y="0"/>
                  </a:moveTo>
                  <a:lnTo>
                    <a:pt x="272" y="0"/>
                  </a:lnTo>
                  <a:lnTo>
                    <a:pt x="0" y="576"/>
                  </a:lnTo>
                  <a:lnTo>
                    <a:pt x="496" y="576"/>
                  </a:lnTo>
                  <a:lnTo>
                    <a:pt x="504" y="0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54" name="Line 127">
              <a:extLst>
                <a:ext uri="{FF2B5EF4-FFF2-40B4-BE49-F238E27FC236}">
                  <a16:creationId xmlns:a16="http://schemas.microsoft.com/office/drawing/2014/main" id="{6306C4A9-5528-4C53-A8F4-A44A1D5CA2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0" y="2784"/>
              <a:ext cx="280" cy="584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4" name="Group 166">
            <a:extLst>
              <a:ext uri="{FF2B5EF4-FFF2-40B4-BE49-F238E27FC236}">
                <a16:creationId xmlns:a16="http://schemas.microsoft.com/office/drawing/2014/main" id="{9C693988-A97D-4AD3-9A64-1B90AF4B6F15}"/>
              </a:ext>
            </a:extLst>
          </p:cNvPr>
          <p:cNvGrpSpPr>
            <a:grpSpLocks/>
          </p:cNvGrpSpPr>
          <p:nvPr/>
        </p:nvGrpSpPr>
        <p:grpSpPr bwMode="auto">
          <a:xfrm>
            <a:off x="3581400" y="4914900"/>
            <a:ext cx="1066800" cy="498475"/>
            <a:chOff x="2256" y="3096"/>
            <a:chExt cx="672" cy="314"/>
          </a:xfrm>
        </p:grpSpPr>
        <p:sp>
          <p:nvSpPr>
            <p:cNvPr id="72751" name="Rectangle 133">
              <a:extLst>
                <a:ext uri="{FF2B5EF4-FFF2-40B4-BE49-F238E27FC236}">
                  <a16:creationId xmlns:a16="http://schemas.microsoft.com/office/drawing/2014/main" id="{F35F0759-09F0-448D-94A9-522CD7920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160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52" name="Freeform 134">
              <a:extLst>
                <a:ext uri="{FF2B5EF4-FFF2-40B4-BE49-F238E27FC236}">
                  <a16:creationId xmlns:a16="http://schemas.microsoft.com/office/drawing/2014/main" id="{5F87DD40-6731-48F8-B2F1-DA346F0B2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" y="3096"/>
              <a:ext cx="248" cy="192"/>
            </a:xfrm>
            <a:custGeom>
              <a:avLst/>
              <a:gdLst>
                <a:gd name="T0" fmla="*/ 0 w 248"/>
                <a:gd name="T1" fmla="*/ 192 h 192"/>
                <a:gd name="T2" fmla="*/ 160 w 248"/>
                <a:gd name="T3" fmla="*/ 128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5" name="Group 167">
            <a:extLst>
              <a:ext uri="{FF2B5EF4-FFF2-40B4-BE49-F238E27FC236}">
                <a16:creationId xmlns:a16="http://schemas.microsoft.com/office/drawing/2014/main" id="{51EE3CE6-93AE-45EF-8C86-2F5BE80BC605}"/>
              </a:ext>
            </a:extLst>
          </p:cNvPr>
          <p:cNvGrpSpPr>
            <a:grpSpLocks/>
          </p:cNvGrpSpPr>
          <p:nvPr/>
        </p:nvGrpSpPr>
        <p:grpSpPr bwMode="auto">
          <a:xfrm>
            <a:off x="5118100" y="4914900"/>
            <a:ext cx="1101725" cy="485775"/>
            <a:chOff x="3224" y="3096"/>
            <a:chExt cx="694" cy="306"/>
          </a:xfrm>
        </p:grpSpPr>
        <p:sp>
          <p:nvSpPr>
            <p:cNvPr id="72749" name="Rectangle 135">
              <a:extLst>
                <a:ext uri="{FF2B5EF4-FFF2-40B4-BE49-F238E27FC236}">
                  <a16:creationId xmlns:a16="http://schemas.microsoft.com/office/drawing/2014/main" id="{1D3033D2-AB0D-48B6-AAEC-E1543087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3152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50" name="Freeform 136">
              <a:extLst>
                <a:ext uri="{FF2B5EF4-FFF2-40B4-BE49-F238E27FC236}">
                  <a16:creationId xmlns:a16="http://schemas.microsoft.com/office/drawing/2014/main" id="{6914AFD2-0A2D-4B10-8501-049F21A16A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24" y="3096"/>
              <a:ext cx="248" cy="192"/>
            </a:xfrm>
            <a:custGeom>
              <a:avLst/>
              <a:gdLst>
                <a:gd name="T0" fmla="*/ 0 w 248"/>
                <a:gd name="T1" fmla="*/ 192 h 192"/>
                <a:gd name="T2" fmla="*/ 160 w 248"/>
                <a:gd name="T3" fmla="*/ 128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6030" name="Text Box 142">
            <a:extLst>
              <a:ext uri="{FF2B5EF4-FFF2-40B4-BE49-F238E27FC236}">
                <a16:creationId xmlns:a16="http://schemas.microsoft.com/office/drawing/2014/main" id="{B58CDDE7-D39C-4E94-9883-8048859BC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5" y="5786438"/>
            <a:ext cx="5032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400" b="1"/>
              <a:t>≡</a:t>
            </a:r>
            <a:endParaRPr lang="en-US" altLang="en-US" sz="4400" b="1">
              <a:cs typeface="Times New Roman" panose="02020603050405020304" pitchFamily="18" charset="0"/>
            </a:endParaRPr>
          </a:p>
        </p:txBody>
      </p:sp>
      <p:grpSp>
        <p:nvGrpSpPr>
          <p:cNvPr id="166059" name="Group 171">
            <a:extLst>
              <a:ext uri="{FF2B5EF4-FFF2-40B4-BE49-F238E27FC236}">
                <a16:creationId xmlns:a16="http://schemas.microsoft.com/office/drawing/2014/main" id="{DD77E775-CA4B-4605-8B64-A9282E8C7918}"/>
              </a:ext>
            </a:extLst>
          </p:cNvPr>
          <p:cNvGrpSpPr>
            <a:grpSpLocks/>
          </p:cNvGrpSpPr>
          <p:nvPr/>
        </p:nvGrpSpPr>
        <p:grpSpPr bwMode="auto">
          <a:xfrm>
            <a:off x="4660900" y="5600700"/>
            <a:ext cx="1066800" cy="914400"/>
            <a:chOff x="2936" y="3528"/>
            <a:chExt cx="672" cy="576"/>
          </a:xfrm>
        </p:grpSpPr>
        <p:sp>
          <p:nvSpPr>
            <p:cNvPr id="72747" name="Freeform 140">
              <a:extLst>
                <a:ext uri="{FF2B5EF4-FFF2-40B4-BE49-F238E27FC236}">
                  <a16:creationId xmlns:a16="http://schemas.microsoft.com/office/drawing/2014/main" id="{A1A02CCF-7A28-4060-8F75-5202F0D2B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" y="3528"/>
              <a:ext cx="672" cy="576"/>
            </a:xfrm>
            <a:custGeom>
              <a:avLst/>
              <a:gdLst>
                <a:gd name="T0" fmla="*/ 672 w 672"/>
                <a:gd name="T1" fmla="*/ 576 h 576"/>
                <a:gd name="T2" fmla="*/ 440 w 672"/>
                <a:gd name="T3" fmla="*/ 576 h 576"/>
                <a:gd name="T4" fmla="*/ 0 w 672"/>
                <a:gd name="T5" fmla="*/ 0 h 576"/>
                <a:gd name="T6" fmla="*/ 664 w 672"/>
                <a:gd name="T7" fmla="*/ 0 h 576"/>
                <a:gd name="T8" fmla="*/ 672 w 672"/>
                <a:gd name="T9" fmla="*/ 576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576">
                  <a:moveTo>
                    <a:pt x="672" y="576"/>
                  </a:moveTo>
                  <a:lnTo>
                    <a:pt x="440" y="576"/>
                  </a:lnTo>
                  <a:lnTo>
                    <a:pt x="0" y="0"/>
                  </a:lnTo>
                  <a:lnTo>
                    <a:pt x="664" y="0"/>
                  </a:lnTo>
                  <a:lnTo>
                    <a:pt x="672" y="576"/>
                  </a:lnTo>
                  <a:close/>
                </a:path>
              </a:pathLst>
            </a:custGeom>
            <a:gradFill rotWithShape="1">
              <a:gsLst>
                <a:gs pos="0">
                  <a:srgbClr val="FF99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8" name="Line 146">
              <a:extLst>
                <a:ext uri="{FF2B5EF4-FFF2-40B4-BE49-F238E27FC236}">
                  <a16:creationId xmlns:a16="http://schemas.microsoft.com/office/drawing/2014/main" id="{C7CD7BCA-8C3C-4FF3-B52E-F5FA30A94F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44" y="3528"/>
              <a:ext cx="424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61" name="Group 173">
            <a:extLst>
              <a:ext uri="{FF2B5EF4-FFF2-40B4-BE49-F238E27FC236}">
                <a16:creationId xmlns:a16="http://schemas.microsoft.com/office/drawing/2014/main" id="{8A2A96CE-9DF4-408B-8B72-1BB31563A6F5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5676900"/>
            <a:ext cx="1114425" cy="508000"/>
            <a:chOff x="3232" y="3576"/>
            <a:chExt cx="702" cy="320"/>
          </a:xfrm>
        </p:grpSpPr>
        <p:sp>
          <p:nvSpPr>
            <p:cNvPr id="72745" name="Rectangle 149">
              <a:extLst>
                <a:ext uri="{FF2B5EF4-FFF2-40B4-BE49-F238E27FC236}">
                  <a16:creationId xmlns:a16="http://schemas.microsoft.com/office/drawing/2014/main" id="{B06879F2-9D86-467C-8575-15F2EC6E1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357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slant</a:t>
              </a:r>
            </a:p>
          </p:txBody>
        </p:sp>
        <p:sp>
          <p:nvSpPr>
            <p:cNvPr id="72746" name="Freeform 150">
              <a:extLst>
                <a:ext uri="{FF2B5EF4-FFF2-40B4-BE49-F238E27FC236}">
                  <a16:creationId xmlns:a16="http://schemas.microsoft.com/office/drawing/2014/main" id="{BC49C6AD-C382-4DD9-9822-651A5F7857B3}"/>
                </a:ext>
              </a:extLst>
            </p:cNvPr>
            <p:cNvSpPr>
              <a:spLocks/>
            </p:cNvSpPr>
            <p:nvPr/>
          </p:nvSpPr>
          <p:spPr bwMode="auto">
            <a:xfrm rot="1190408" flipH="1" flipV="1">
              <a:off x="3232" y="3672"/>
              <a:ext cx="248" cy="224"/>
            </a:xfrm>
            <a:custGeom>
              <a:avLst/>
              <a:gdLst>
                <a:gd name="T0" fmla="*/ 0 w 248"/>
                <a:gd name="T1" fmla="*/ 305 h 192"/>
                <a:gd name="T2" fmla="*/ 160 w 248"/>
                <a:gd name="T3" fmla="*/ 203 h 192"/>
                <a:gd name="T4" fmla="*/ 24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7" name="Group 169">
            <a:extLst>
              <a:ext uri="{FF2B5EF4-FFF2-40B4-BE49-F238E27FC236}">
                <a16:creationId xmlns:a16="http://schemas.microsoft.com/office/drawing/2014/main" id="{72A744E1-C5AD-45D6-81CA-5867F5BAA679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5602288"/>
            <a:ext cx="673100" cy="914400"/>
            <a:chOff x="2944" y="3529"/>
            <a:chExt cx="424" cy="576"/>
          </a:xfrm>
        </p:grpSpPr>
        <p:sp>
          <p:nvSpPr>
            <p:cNvPr id="72743" name="Line 152">
              <a:extLst>
                <a:ext uri="{FF2B5EF4-FFF2-40B4-BE49-F238E27FC236}">
                  <a16:creationId xmlns:a16="http://schemas.microsoft.com/office/drawing/2014/main" id="{6FB43318-F025-4566-A748-82032CAA5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8" y="3529"/>
              <a:ext cx="0" cy="576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2744" name="Line 153">
              <a:extLst>
                <a:ext uri="{FF2B5EF4-FFF2-40B4-BE49-F238E27FC236}">
                  <a16:creationId xmlns:a16="http://schemas.microsoft.com/office/drawing/2014/main" id="{98DDAA89-2E57-48E1-87FB-E4DDAD2EE6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4" y="4096"/>
              <a:ext cx="424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58" name="Group 170">
            <a:extLst>
              <a:ext uri="{FF2B5EF4-FFF2-40B4-BE49-F238E27FC236}">
                <a16:creationId xmlns:a16="http://schemas.microsoft.com/office/drawing/2014/main" id="{E9CB59A5-5A56-478F-A4AA-35E9ABDA37EF}"/>
              </a:ext>
            </a:extLst>
          </p:cNvPr>
          <p:cNvGrpSpPr>
            <a:grpSpLocks/>
          </p:cNvGrpSpPr>
          <p:nvPr/>
        </p:nvGrpSpPr>
        <p:grpSpPr bwMode="auto">
          <a:xfrm>
            <a:off x="3771900" y="5600700"/>
            <a:ext cx="920750" cy="915988"/>
            <a:chOff x="2376" y="3528"/>
            <a:chExt cx="580" cy="577"/>
          </a:xfrm>
        </p:grpSpPr>
        <p:sp>
          <p:nvSpPr>
            <p:cNvPr id="72741" name="Rectangle 156">
              <a:extLst>
                <a:ext uri="{FF2B5EF4-FFF2-40B4-BE49-F238E27FC236}">
                  <a16:creationId xmlns:a16="http://schemas.microsoft.com/office/drawing/2014/main" id="{44DBA5EA-4404-4C2A-BB75-BA9840C9B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" y="3528"/>
              <a:ext cx="576" cy="57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FF990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4400"/>
            </a:p>
          </p:txBody>
        </p:sp>
        <p:sp>
          <p:nvSpPr>
            <p:cNvPr id="72742" name="Line 154">
              <a:extLst>
                <a:ext uri="{FF2B5EF4-FFF2-40B4-BE49-F238E27FC236}">
                  <a16:creationId xmlns:a16="http://schemas.microsoft.com/office/drawing/2014/main" id="{24E43383-95AA-481B-B232-EE02CDEED9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6" y="3529"/>
              <a:ext cx="0" cy="576"/>
            </a:xfrm>
            <a:prstGeom prst="line">
              <a:avLst/>
            </a:prstGeom>
            <a:noFill/>
            <a:ln w="571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6060" name="Group 172">
            <a:extLst>
              <a:ext uri="{FF2B5EF4-FFF2-40B4-BE49-F238E27FC236}">
                <a16:creationId xmlns:a16="http://schemas.microsoft.com/office/drawing/2014/main" id="{072DBB45-6CE3-4AA2-AE0C-3AC069501B15}"/>
              </a:ext>
            </a:extLst>
          </p:cNvPr>
          <p:cNvGrpSpPr>
            <a:grpSpLocks/>
          </p:cNvGrpSpPr>
          <p:nvPr/>
        </p:nvGrpSpPr>
        <p:grpSpPr bwMode="auto">
          <a:xfrm>
            <a:off x="3441700" y="5780088"/>
            <a:ext cx="1069975" cy="788987"/>
            <a:chOff x="2168" y="3641"/>
            <a:chExt cx="674" cy="497"/>
          </a:xfrm>
        </p:grpSpPr>
        <p:sp>
          <p:nvSpPr>
            <p:cNvPr id="72739" name="Rectangle 158">
              <a:extLst>
                <a:ext uri="{FF2B5EF4-FFF2-40B4-BE49-F238E27FC236}">
                  <a16:creationId xmlns:a16="http://schemas.microsoft.com/office/drawing/2014/main" id="{63ED0388-A100-4F6B-9CB3-BD01D8AC33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168" y="3888"/>
              <a:ext cx="6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>
                  <a:latin typeface="Arial" panose="020B0604020202020204" pitchFamily="34" charset="0"/>
                </a:rPr>
                <a:t>straight</a:t>
              </a:r>
            </a:p>
          </p:txBody>
        </p:sp>
        <p:sp>
          <p:nvSpPr>
            <p:cNvPr id="72740" name="Freeform 159">
              <a:extLst>
                <a:ext uri="{FF2B5EF4-FFF2-40B4-BE49-F238E27FC236}">
                  <a16:creationId xmlns:a16="http://schemas.microsoft.com/office/drawing/2014/main" id="{6279DE23-8B4C-425A-9AB9-E821E3124F5F}"/>
                </a:ext>
              </a:extLst>
            </p:cNvPr>
            <p:cNvSpPr>
              <a:spLocks/>
            </p:cNvSpPr>
            <p:nvPr/>
          </p:nvSpPr>
          <p:spPr bwMode="auto">
            <a:xfrm rot="18408197" flipV="1">
              <a:off x="2513" y="3709"/>
              <a:ext cx="397" cy="261"/>
            </a:xfrm>
            <a:custGeom>
              <a:avLst/>
              <a:gdLst>
                <a:gd name="T0" fmla="*/ 0 w 248"/>
                <a:gd name="T1" fmla="*/ 483 h 192"/>
                <a:gd name="T2" fmla="*/ 656 w 248"/>
                <a:gd name="T3" fmla="*/ 322 h 192"/>
                <a:gd name="T4" fmla="*/ 1018 w 248"/>
                <a:gd name="T5" fmla="*/ 0 h 19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8" h="192">
                  <a:moveTo>
                    <a:pt x="0" y="192"/>
                  </a:moveTo>
                  <a:cubicBezTo>
                    <a:pt x="59" y="176"/>
                    <a:pt x="119" y="160"/>
                    <a:pt x="160" y="128"/>
                  </a:cubicBezTo>
                  <a:cubicBezTo>
                    <a:pt x="201" y="96"/>
                    <a:pt x="224" y="48"/>
                    <a:pt x="24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2738" name="Rectangle 174">
            <a:extLst>
              <a:ext uri="{FF2B5EF4-FFF2-40B4-BE49-F238E27FC236}">
                <a16:creationId xmlns:a16="http://schemas.microsoft.com/office/drawing/2014/main" id="{C6385083-AD5A-4F1E-B430-0BFF50C33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5638" y="173038"/>
            <a:ext cx="5689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</a:rPr>
              <a:t>Space between Letters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5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6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6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5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hold"/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hold"/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hold"/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1000"/>
                                        <p:tgtEl>
                                          <p:spTgt spid="165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1000"/>
                                        <p:tgtEl>
                                          <p:spTgt spid="165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1000"/>
                                        <p:tgtEl>
                                          <p:spTgt spid="165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59259E-6 L -0.02569 2.59259E-6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659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65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6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65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165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6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65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1000"/>
                                        <p:tgtEl>
                                          <p:spTgt spid="16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65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6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16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7" presetClass="emph" presetSubtype="0" repeatCount="3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hold"/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hold"/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1000"/>
                                        <p:tgtEl>
                                          <p:spTgt spid="166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8" dur="1000"/>
                                        <p:tgtEl>
                                          <p:spTgt spid="165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1" presetID="35" presetClass="path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33333E-6 L -0.02847 -3.33333E-6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1659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165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6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16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6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1000"/>
                                        <p:tgtEl>
                                          <p:spTgt spid="166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16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16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166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166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16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8" dur="500"/>
                                        <p:tgtEl>
                                          <p:spTgt spid="166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1000"/>
                                        <p:tgtEl>
                                          <p:spTgt spid="16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16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1" dur="500"/>
                                        <p:tgtEl>
                                          <p:spTgt spid="16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166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166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166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56" grpId="0"/>
      <p:bldP spid="165964" grpId="0"/>
      <p:bldP spid="165991" grpId="0" animBg="1"/>
      <p:bldP spid="165991" grpId="1" animBg="1"/>
      <p:bldP spid="165991" grpId="2" animBg="1"/>
      <p:bldP spid="165993" grpId="0" animBg="1"/>
      <p:bldP spid="165993" grpId="1" animBg="1"/>
      <p:bldP spid="165993" grpId="2" animBg="1"/>
      <p:bldP spid="165994" grpId="0" animBg="1"/>
      <p:bldP spid="165994" grpId="1" animBg="1"/>
      <p:bldP spid="165994" grpId="2" animBg="1"/>
      <p:bldP spid="165999" grpId="0" animBg="1"/>
      <p:bldP spid="165999" grpId="1" animBg="1"/>
      <p:bldP spid="165999" grpId="2" animBg="1"/>
      <p:bldP spid="166000" grpId="0" animBg="1"/>
      <p:bldP spid="166000" grpId="1" animBg="1"/>
      <p:bldP spid="166000" grpId="2" animBg="1"/>
      <p:bldP spid="166003" grpId="0"/>
      <p:bldP spid="166009" grpId="0"/>
      <p:bldP spid="1660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3" descr="bertoline_fig1_82">
            <a:extLst>
              <a:ext uri="{FF2B5EF4-FFF2-40B4-BE49-F238E27FC236}">
                <a16:creationId xmlns:a16="http://schemas.microsoft.com/office/drawing/2014/main" id="{3C0F775A-42D9-44EE-B82F-6182C2F20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876300"/>
            <a:ext cx="2519362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 Box 4">
            <a:extLst>
              <a:ext uri="{FF2B5EF4-FFF2-40B4-BE49-F238E27FC236}">
                <a16:creationId xmlns:a16="http://schemas.microsoft.com/office/drawing/2014/main" id="{FE474335-4E82-4329-85C8-C0A72AC5C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4913" y="996950"/>
            <a:ext cx="1114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</a:t>
            </a:r>
          </a:p>
        </p:txBody>
      </p:sp>
      <p:sp>
        <p:nvSpPr>
          <p:cNvPr id="73732" name="Text Box 5">
            <a:extLst>
              <a:ext uri="{FF2B5EF4-FFF2-40B4-BE49-F238E27FC236}">
                <a16:creationId xmlns:a16="http://schemas.microsoft.com/office/drawing/2014/main" id="{08B54AD8-1691-478B-8C6B-19FC0EDDC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9038" y="1625600"/>
            <a:ext cx="4048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style.</a:t>
            </a:r>
          </a:p>
        </p:txBody>
      </p:sp>
      <p:sp>
        <p:nvSpPr>
          <p:cNvPr id="73733" name="Text Box 6">
            <a:extLst>
              <a:ext uri="{FF2B5EF4-FFF2-40B4-BE49-F238E27FC236}">
                <a16:creationId xmlns:a16="http://schemas.microsoft.com/office/drawing/2014/main" id="{BC1D46DD-C23B-4A5C-8F1F-52676D5A9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2498725"/>
            <a:ext cx="417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height.</a:t>
            </a:r>
          </a:p>
        </p:txBody>
      </p:sp>
      <p:sp>
        <p:nvSpPr>
          <p:cNvPr id="73734" name="Text Box 7">
            <a:extLst>
              <a:ext uri="{FF2B5EF4-FFF2-40B4-BE49-F238E27FC236}">
                <a16:creationId xmlns:a16="http://schemas.microsoft.com/office/drawing/2014/main" id="{18ADD809-BE06-42FA-8F4D-20A348D87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5863" y="3535363"/>
            <a:ext cx="5149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uniformly vertical or inclined.</a:t>
            </a:r>
          </a:p>
        </p:txBody>
      </p:sp>
      <p:sp>
        <p:nvSpPr>
          <p:cNvPr id="73735" name="Text Box 8">
            <a:extLst>
              <a:ext uri="{FF2B5EF4-FFF2-40B4-BE49-F238E27FC236}">
                <a16:creationId xmlns:a16="http://schemas.microsoft.com/office/drawing/2014/main" id="{AC156305-524F-47C8-8024-41EE37A4F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4578350"/>
            <a:ext cx="4849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uniform in thickness of stroke.</a:t>
            </a:r>
          </a:p>
        </p:txBody>
      </p:sp>
      <p:sp>
        <p:nvSpPr>
          <p:cNvPr id="73736" name="Text Box 9">
            <a:extLst>
              <a:ext uri="{FF2B5EF4-FFF2-40B4-BE49-F238E27FC236}">
                <a16:creationId xmlns:a16="http://schemas.microsoft.com/office/drawing/2014/main" id="{B299BC63-4433-4338-A87B-B2250F805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200" y="5467350"/>
            <a:ext cx="507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between letters not uniform.</a:t>
            </a:r>
          </a:p>
        </p:txBody>
      </p:sp>
      <p:graphicFrame>
        <p:nvGraphicFramePr>
          <p:cNvPr id="73737" name="Object 10">
            <a:extLst>
              <a:ext uri="{FF2B5EF4-FFF2-40B4-BE49-F238E27FC236}">
                <a16:creationId xmlns:a16="http://schemas.microsoft.com/office/drawing/2014/main" id="{FC91CA03-948B-442D-BAB5-6776430EF25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125" y="6070600"/>
          <a:ext cx="3084513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267971" imgH="207002" progId="Photoshop.Image.6">
                  <p:embed/>
                </p:oleObj>
              </mc:Choice>
              <mc:Fallback>
                <p:oleObj name="Image" r:id="rId3" imgW="1267971" imgH="207002" progId="Photoshop.Image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" y="6070600"/>
                        <a:ext cx="3084513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8" name="Text Box 11">
            <a:extLst>
              <a:ext uri="{FF2B5EF4-FFF2-40B4-BE49-F238E27FC236}">
                <a16:creationId xmlns:a16="http://schemas.microsoft.com/office/drawing/2014/main" id="{EB9C1E53-2B2B-4DC0-9A14-54C0B9300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7613" y="6096000"/>
            <a:ext cx="5075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between words not uniform.</a:t>
            </a:r>
          </a:p>
        </p:txBody>
      </p:sp>
      <p:sp>
        <p:nvSpPr>
          <p:cNvPr id="73739" name="Text Box 12">
            <a:extLst>
              <a:ext uri="{FF2B5EF4-FFF2-40B4-BE49-F238E27FC236}">
                <a16:creationId xmlns:a16="http://schemas.microsoft.com/office/drawing/2014/main" id="{C49862D7-2E57-4C77-9BAE-AFB162498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211138"/>
            <a:ext cx="513715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en-US" altLang="en-US" sz="2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en-US" sz="2400" i="1">
                <a:latin typeface="Arial" panose="020B0604020202020204" pitchFamily="34" charset="0"/>
                <a:cs typeface="Arial" panose="020B0604020202020204" pitchFamily="34" charset="0"/>
              </a:rPr>
              <a:t>Good and Poor Lettering</a:t>
            </a:r>
          </a:p>
        </p:txBody>
      </p:sp>
    </p:spTree>
  </p:cSld>
  <p:clrMapOvr>
    <a:masterClrMapping/>
  </p:clrMapOvr>
  <p:transition>
    <p:dissolv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22" name="Group 34">
            <a:extLst>
              <a:ext uri="{FF2B5EF4-FFF2-40B4-BE49-F238E27FC236}">
                <a16:creationId xmlns:a16="http://schemas.microsoft.com/office/drawing/2014/main" id="{9BA9110E-FE90-4716-9706-052AD1D00750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3448050"/>
            <a:ext cx="7326313" cy="330200"/>
            <a:chOff x="648" y="2072"/>
            <a:chExt cx="4615" cy="208"/>
          </a:xfrm>
        </p:grpSpPr>
        <p:sp>
          <p:nvSpPr>
            <p:cNvPr id="74780" name="Line 12">
              <a:extLst>
                <a:ext uri="{FF2B5EF4-FFF2-40B4-BE49-F238E27FC236}">
                  <a16:creationId xmlns:a16="http://schemas.microsoft.com/office/drawing/2014/main" id="{D18FE81F-D0A2-478B-8A44-A4D3A479D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" y="2280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781" name="Line 23">
              <a:extLst>
                <a:ext uri="{FF2B5EF4-FFF2-40B4-BE49-F238E27FC236}">
                  <a16:creationId xmlns:a16="http://schemas.microsoft.com/office/drawing/2014/main" id="{C057221B-175B-4BD0-8C08-FD4938973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072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123" name="Group 35">
            <a:extLst>
              <a:ext uri="{FF2B5EF4-FFF2-40B4-BE49-F238E27FC236}">
                <a16:creationId xmlns:a16="http://schemas.microsoft.com/office/drawing/2014/main" id="{025F8AC7-3E83-409C-BC37-CC8E65806ABF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4095750"/>
            <a:ext cx="7339013" cy="330200"/>
            <a:chOff x="648" y="2480"/>
            <a:chExt cx="4623" cy="208"/>
          </a:xfrm>
        </p:grpSpPr>
        <p:sp>
          <p:nvSpPr>
            <p:cNvPr id="74778" name="Line 22">
              <a:extLst>
                <a:ext uri="{FF2B5EF4-FFF2-40B4-BE49-F238E27FC236}">
                  <a16:creationId xmlns:a16="http://schemas.microsoft.com/office/drawing/2014/main" id="{9E5CFBDD-31FA-47C1-9DAA-3E8E64EC9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" y="2480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779" name="Line 24">
              <a:extLst>
                <a:ext uri="{FF2B5EF4-FFF2-40B4-BE49-F238E27FC236}">
                  <a16:creationId xmlns:a16="http://schemas.microsoft.com/office/drawing/2014/main" id="{9D9DD184-D122-4DEE-B614-1ACE00DF67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8" y="2688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124" name="Group 36">
            <a:extLst>
              <a:ext uri="{FF2B5EF4-FFF2-40B4-BE49-F238E27FC236}">
                <a16:creationId xmlns:a16="http://schemas.microsoft.com/office/drawing/2014/main" id="{96FA06C0-BBBE-41DE-8735-814764E74B35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4756150"/>
            <a:ext cx="7326313" cy="330200"/>
            <a:chOff x="624" y="2896"/>
            <a:chExt cx="4615" cy="208"/>
          </a:xfrm>
        </p:grpSpPr>
        <p:sp>
          <p:nvSpPr>
            <p:cNvPr id="74776" name="Line 30">
              <a:extLst>
                <a:ext uri="{FF2B5EF4-FFF2-40B4-BE49-F238E27FC236}">
                  <a16:creationId xmlns:a16="http://schemas.microsoft.com/office/drawing/2014/main" id="{EFD33E94-02F0-4592-B452-BBA8DC310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" y="2896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777" name="Line 32">
              <a:extLst>
                <a:ext uri="{FF2B5EF4-FFF2-40B4-BE49-F238E27FC236}">
                  <a16:creationId xmlns:a16="http://schemas.microsoft.com/office/drawing/2014/main" id="{53361334-F14B-4E3A-9792-1CE823905A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104"/>
              <a:ext cx="4607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4757" name="Rectangle 10">
            <a:extLst>
              <a:ext uri="{FF2B5EF4-FFF2-40B4-BE49-F238E27FC236}">
                <a16:creationId xmlns:a16="http://schemas.microsoft.com/office/drawing/2014/main" id="{9FD6027B-6E46-4EB4-9445-EF66BB0C3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650" y="1117600"/>
            <a:ext cx="8382000" cy="1149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4758" name="Text Box 4">
            <a:extLst>
              <a:ext uri="{FF2B5EF4-FFF2-40B4-BE49-F238E27FC236}">
                <a16:creationId xmlns:a16="http://schemas.microsoft.com/office/drawing/2014/main" id="{FD0424BD-0E6A-478E-B0F6-58C7B3A11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97472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74759" name="Text Box 6">
            <a:extLst>
              <a:ext uri="{FF2B5EF4-FFF2-40B4-BE49-F238E27FC236}">
                <a16:creationId xmlns:a16="http://schemas.microsoft.com/office/drawing/2014/main" id="{B7BA93BB-EB3A-4094-80C1-B77018D5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9338" y="1266825"/>
            <a:ext cx="713581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Leave the space between words equal to the space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requires for writing a letter “O”. </a:t>
            </a:r>
          </a:p>
        </p:txBody>
      </p:sp>
      <p:sp>
        <p:nvSpPr>
          <p:cNvPr id="74760" name="Rectangle 7">
            <a:extLst>
              <a:ext uri="{FF2B5EF4-FFF2-40B4-BE49-F238E27FC236}">
                <a16:creationId xmlns:a16="http://schemas.microsoft.com/office/drawing/2014/main" id="{FE05210D-13AB-464B-9EF2-D0524D850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1389063"/>
            <a:ext cx="219075" cy="219075"/>
          </a:xfrm>
          <a:prstGeom prst="rect">
            <a:avLst/>
          </a:prstGeom>
          <a:solidFill>
            <a:srgbClr val="006600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66FF33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4761" name="Rectangle 8">
            <a:extLst>
              <a:ext uri="{FF2B5EF4-FFF2-40B4-BE49-F238E27FC236}">
                <a16:creationId xmlns:a16="http://schemas.microsoft.com/office/drawing/2014/main" id="{C385D132-C4D9-4AD6-9B9F-95C66E19F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38" y="2538413"/>
            <a:ext cx="154463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p:txBody>
      </p:sp>
      <p:sp>
        <p:nvSpPr>
          <p:cNvPr id="74762" name="Text Box 9">
            <a:extLst>
              <a:ext uri="{FF2B5EF4-FFF2-40B4-BE49-F238E27FC236}">
                <a16:creationId xmlns:a16="http://schemas.microsoft.com/office/drawing/2014/main" id="{0E15547A-8259-4ABC-8C24-FB010969C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9413" y="188913"/>
            <a:ext cx="5826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  Composition</a:t>
            </a:r>
          </a:p>
        </p:txBody>
      </p:sp>
      <p:sp>
        <p:nvSpPr>
          <p:cNvPr id="89099" name="Text Box 11">
            <a:extLst>
              <a:ext uri="{FF2B5EF4-FFF2-40B4-BE49-F238E27FC236}">
                <a16:creationId xmlns:a16="http://schemas.microsoft.com/office/drawing/2014/main" id="{1F3FDC2F-C0E0-4E83-A851-103E1301AA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6025" y="3284538"/>
            <a:ext cx="9112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ALL</a:t>
            </a:r>
          </a:p>
        </p:txBody>
      </p:sp>
      <p:sp>
        <p:nvSpPr>
          <p:cNvPr id="89101" name="Text Box 13">
            <a:extLst>
              <a:ext uri="{FF2B5EF4-FFF2-40B4-BE49-F238E27FC236}">
                <a16:creationId xmlns:a16="http://schemas.microsoft.com/office/drawing/2014/main" id="{F8546D49-C09A-41E0-BA0C-5662DAA55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4761" y="3285161"/>
            <a:ext cx="3375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Swis721 LtEx BT" pitchFamily="34" charset="0"/>
              </a:rPr>
              <a:t>DIMENSIONS</a:t>
            </a:r>
          </a:p>
        </p:txBody>
      </p:sp>
      <p:sp>
        <p:nvSpPr>
          <p:cNvPr id="89102" name="Text Box 14">
            <a:extLst>
              <a:ext uri="{FF2B5EF4-FFF2-40B4-BE49-F238E27FC236}">
                <a16:creationId xmlns:a16="http://schemas.microsoft.com/office/drawing/2014/main" id="{EC904843-B839-4A0A-A1DE-900D02F90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057" y="3287713"/>
            <a:ext cx="119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Swis721 LtEx BT" pitchFamily="34" charset="0"/>
              </a:rPr>
              <a:t>ARE</a:t>
            </a:r>
          </a:p>
        </p:txBody>
      </p:sp>
      <p:sp>
        <p:nvSpPr>
          <p:cNvPr id="89103" name="Text Box 15">
            <a:extLst>
              <a:ext uri="{FF2B5EF4-FFF2-40B4-BE49-F238E27FC236}">
                <a16:creationId xmlns:a16="http://schemas.microsoft.com/office/drawing/2014/main" id="{1F855352-D497-45C2-BABB-90A3B91275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215" y="3276463"/>
            <a:ext cx="6826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Swis721 LtEx BT" pitchFamily="34" charset="0"/>
              </a:rPr>
              <a:t>IN</a:t>
            </a:r>
          </a:p>
        </p:txBody>
      </p:sp>
      <p:sp>
        <p:nvSpPr>
          <p:cNvPr id="89104" name="Text Box 16">
            <a:extLst>
              <a:ext uri="{FF2B5EF4-FFF2-40B4-BE49-F238E27FC236}">
                <a16:creationId xmlns:a16="http://schemas.microsoft.com/office/drawing/2014/main" id="{FC22D456-2384-4E3C-B7EF-101AD91B4D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3932238"/>
            <a:ext cx="35147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MILLIMETERS</a:t>
            </a:r>
          </a:p>
        </p:txBody>
      </p:sp>
      <p:sp>
        <p:nvSpPr>
          <p:cNvPr id="89106" name="Rectangle 18">
            <a:extLst>
              <a:ext uri="{FF2B5EF4-FFF2-40B4-BE49-F238E27FC236}">
                <a16:creationId xmlns:a16="http://schemas.microsoft.com/office/drawing/2014/main" id="{6FCFF81A-D45F-4426-AC78-1A2B6341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024" y="3286125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07" name="Rectangle 19">
            <a:extLst>
              <a:ext uri="{FF2B5EF4-FFF2-40B4-BE49-F238E27FC236}">
                <a16:creationId xmlns:a16="http://schemas.microsoft.com/office/drawing/2014/main" id="{6955BFA6-00D4-4ECF-B041-360BA7EF8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145" y="3281501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08" name="Rectangle 20">
            <a:extLst>
              <a:ext uri="{FF2B5EF4-FFF2-40B4-BE49-F238E27FC236}">
                <a16:creationId xmlns:a16="http://schemas.microsoft.com/office/drawing/2014/main" id="{5B1B2BAA-41F8-4C9B-B93F-7F162798E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149" y="3262451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13" name="Rectangle 25">
            <a:extLst>
              <a:ext uri="{FF2B5EF4-FFF2-40B4-BE49-F238E27FC236}">
                <a16:creationId xmlns:a16="http://schemas.microsoft.com/office/drawing/2014/main" id="{09CD6428-0B7C-4F6C-83CB-264415AB6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444" y="3922851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  <p:sp>
        <p:nvSpPr>
          <p:cNvPr id="89114" name="Text Box 26">
            <a:extLst>
              <a:ext uri="{FF2B5EF4-FFF2-40B4-BE49-F238E27FC236}">
                <a16:creationId xmlns:a16="http://schemas.microsoft.com/office/drawing/2014/main" id="{5331FF06-3DAC-4E68-B2C2-5F977DB77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7575" y="3919676"/>
            <a:ext cx="21971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Swis721 LtEx BT" pitchFamily="34" charset="0"/>
              </a:rPr>
              <a:t>UNLESS</a:t>
            </a:r>
          </a:p>
        </p:txBody>
      </p:sp>
      <p:sp>
        <p:nvSpPr>
          <p:cNvPr id="89115" name="Text Box 27">
            <a:extLst>
              <a:ext uri="{FF2B5EF4-FFF2-40B4-BE49-F238E27FC236}">
                <a16:creationId xmlns:a16="http://schemas.microsoft.com/office/drawing/2014/main" id="{BC0C05C5-4F4A-4FA9-B1E7-F485FCCDA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0625" y="4597400"/>
            <a:ext cx="31543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Swis721 LtEx BT" pitchFamily="34" charset="0"/>
              </a:rPr>
              <a:t>OTHERWISE</a:t>
            </a:r>
          </a:p>
        </p:txBody>
      </p:sp>
      <p:sp>
        <p:nvSpPr>
          <p:cNvPr id="89116" name="Text Box 28">
            <a:extLst>
              <a:ext uri="{FF2B5EF4-FFF2-40B4-BE49-F238E27FC236}">
                <a16:creationId xmlns:a16="http://schemas.microsoft.com/office/drawing/2014/main" id="{C3F932A1-F72E-4F45-AEFD-708DECF0D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243" y="4579937"/>
            <a:ext cx="28733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latin typeface="Swis721 LtEx BT" pitchFamily="34" charset="0"/>
              </a:rPr>
              <a:t>SPECIFIED.</a:t>
            </a:r>
          </a:p>
        </p:txBody>
      </p:sp>
      <p:sp>
        <p:nvSpPr>
          <p:cNvPr id="89121" name="Rectangle 33">
            <a:extLst>
              <a:ext uri="{FF2B5EF4-FFF2-40B4-BE49-F238E27FC236}">
                <a16:creationId xmlns:a16="http://schemas.microsoft.com/office/drawing/2014/main" id="{78F242A6-16E7-488C-85C6-9D2B0BA50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464" y="4582837"/>
            <a:ext cx="5762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 dirty="0">
                <a:solidFill>
                  <a:srgbClr val="FF3300"/>
                </a:solidFill>
                <a:latin typeface="Swis721 LtEx BT" pitchFamily="34" charset="0"/>
              </a:rPr>
              <a:t>O</a:t>
            </a: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73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89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89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9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89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89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89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89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/>
      <p:bldP spid="89101" grpId="0"/>
      <p:bldP spid="89102" grpId="0"/>
      <p:bldP spid="89103" grpId="0"/>
      <p:bldP spid="89104" grpId="0"/>
      <p:bldP spid="89106" grpId="0"/>
      <p:bldP spid="89106" grpId="1"/>
      <p:bldP spid="89107" grpId="0"/>
      <p:bldP spid="89107" grpId="1"/>
      <p:bldP spid="89108" grpId="0"/>
      <p:bldP spid="89108" grpId="1"/>
      <p:bldP spid="89113" grpId="0"/>
      <p:bldP spid="89113" grpId="1"/>
      <p:bldP spid="89114" grpId="0"/>
      <p:bldP spid="89115" grpId="0"/>
      <p:bldP spid="89116" grpId="0"/>
      <p:bldP spid="89121" grpId="0"/>
      <p:bldP spid="8912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8">
            <a:extLst>
              <a:ext uri="{FF2B5EF4-FFF2-40B4-BE49-F238E27FC236}">
                <a16:creationId xmlns:a16="http://schemas.microsoft.com/office/drawing/2014/main" id="{0462FA7D-BAAC-44AB-862D-F96542A63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58763"/>
            <a:ext cx="8620125" cy="1770062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16738" name="Text Box 2">
            <a:extLst>
              <a:ext uri="{FF2B5EF4-FFF2-40B4-BE49-F238E27FC236}">
                <a16:creationId xmlns:a16="http://schemas.microsoft.com/office/drawing/2014/main" id="{A64B7638-003C-46A2-B317-8ADDCA9200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038" y="125413"/>
            <a:ext cx="7993062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Freehand  drawing</a:t>
            </a:r>
            <a:r>
              <a:rPr lang="en-US" altLang="en-US" sz="36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lines are sketched without using instruments other </a:t>
            </a:r>
            <a:b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 pencils and erasers.</a:t>
            </a:r>
            <a:endParaRPr lang="en-US" altLang="en-US" sz="240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16753" name="Group 17">
            <a:extLst>
              <a:ext uri="{FF2B5EF4-FFF2-40B4-BE49-F238E27FC236}">
                <a16:creationId xmlns:a16="http://schemas.microsoft.com/office/drawing/2014/main" id="{FDCFB86B-3233-4CA6-B312-D9099A1B85B9}"/>
              </a:ext>
            </a:extLst>
          </p:cNvPr>
          <p:cNvGrpSpPr>
            <a:grpSpLocks/>
          </p:cNvGrpSpPr>
          <p:nvPr/>
        </p:nvGrpSpPr>
        <p:grpSpPr bwMode="auto">
          <a:xfrm>
            <a:off x="220663" y="2181225"/>
            <a:ext cx="8626475" cy="4289425"/>
            <a:chOff x="139" y="1374"/>
            <a:chExt cx="5434" cy="2702"/>
          </a:xfrm>
        </p:grpSpPr>
        <p:sp>
          <p:nvSpPr>
            <p:cNvPr id="9221" name="Rectangle 7">
              <a:extLst>
                <a:ext uri="{FF2B5EF4-FFF2-40B4-BE49-F238E27FC236}">
                  <a16:creationId xmlns:a16="http://schemas.microsoft.com/office/drawing/2014/main" id="{65C811BC-86BD-4132-BE4F-59870AC57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" y="1380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9222" name="Picture 14">
              <a:extLst>
                <a:ext uri="{FF2B5EF4-FFF2-40B4-BE49-F238E27FC236}">
                  <a16:creationId xmlns:a16="http://schemas.microsoft.com/office/drawing/2014/main" id="{501BF25F-EA88-49C5-A03E-CF5D5007F6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65" b="745"/>
            <a:stretch>
              <a:fillRect/>
            </a:stretch>
          </p:blipFill>
          <p:spPr bwMode="auto">
            <a:xfrm>
              <a:off x="139" y="1735"/>
              <a:ext cx="2755" cy="2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15">
              <a:extLst>
                <a:ext uri="{FF2B5EF4-FFF2-40B4-BE49-F238E27FC236}">
                  <a16:creationId xmlns:a16="http://schemas.microsoft.com/office/drawing/2014/main" id="{4AE03597-997F-4CBB-A681-AB612AF1A4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8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34" b="745"/>
            <a:stretch>
              <a:fillRect/>
            </a:stretch>
          </p:blipFill>
          <p:spPr bwMode="auto">
            <a:xfrm>
              <a:off x="2852" y="1374"/>
              <a:ext cx="2721" cy="2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>
            <a:extLst>
              <a:ext uri="{FF2B5EF4-FFF2-40B4-BE49-F238E27FC236}">
                <a16:creationId xmlns:a16="http://schemas.microsoft.com/office/drawing/2014/main" id="{62D2BAA7-A5BA-4950-B81C-A2733F196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581150"/>
            <a:ext cx="72294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3">
            <a:extLst>
              <a:ext uri="{FF2B5EF4-FFF2-40B4-BE49-F238E27FC236}">
                <a16:creationId xmlns:a16="http://schemas.microsoft.com/office/drawing/2014/main" id="{88531A3D-26F9-4AF5-B175-EBB744A4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1571625"/>
            <a:ext cx="6915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803" name="Picture 4">
            <a:extLst>
              <a:ext uri="{FF2B5EF4-FFF2-40B4-BE49-F238E27FC236}">
                <a16:creationId xmlns:a16="http://schemas.microsoft.com/office/drawing/2014/main" id="{7842DE3E-3BB0-4193-AC0C-7DC5BADC7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25" y="1724025"/>
            <a:ext cx="69151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>
            <a:extLst>
              <a:ext uri="{FF2B5EF4-FFF2-40B4-BE49-F238E27FC236}">
                <a16:creationId xmlns:a16="http://schemas.microsoft.com/office/drawing/2014/main" id="{7E4E9435-1C59-40F3-B1E3-966D8787F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4572000" cy="68580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EAA36240-5CBE-45F1-9542-C9E1037D3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0" y="2320925"/>
            <a:ext cx="4572000" cy="21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6600" b="1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Freehand  Sketching</a:t>
            </a:r>
          </a:p>
        </p:txBody>
      </p:sp>
      <p:pic>
        <p:nvPicPr>
          <p:cNvPr id="77828" name="Picture 5">
            <a:extLst>
              <a:ext uri="{FF2B5EF4-FFF2-40B4-BE49-F238E27FC236}">
                <a16:creationId xmlns:a16="http://schemas.microsoft.com/office/drawing/2014/main" id="{B779CB05-4EA4-4A51-A412-6AEE3CFF9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033463"/>
            <a:ext cx="4362450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4">
            <a:extLst>
              <a:ext uri="{FF2B5EF4-FFF2-40B4-BE49-F238E27FC236}">
                <a16:creationId xmlns:a16="http://schemas.microsoft.com/office/drawing/2014/main" id="{49F2F2E3-059D-4135-B734-9BF888D22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201613"/>
            <a:ext cx="32877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Straight Line</a:t>
            </a:r>
          </a:p>
        </p:txBody>
      </p:sp>
      <p:sp>
        <p:nvSpPr>
          <p:cNvPr id="78851" name="Text Box 5">
            <a:extLst>
              <a:ext uri="{FF2B5EF4-FFF2-40B4-BE49-F238E27FC236}">
                <a16:creationId xmlns:a16="http://schemas.microsoft.com/office/drawing/2014/main" id="{9BAD6FDD-6D50-4B36-9C51-BE21A6ECB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50" y="1136650"/>
            <a:ext cx="3863975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Hold the pencil naturally.</a:t>
            </a:r>
          </a:p>
        </p:txBody>
      </p:sp>
      <p:sp>
        <p:nvSpPr>
          <p:cNvPr id="78852" name="Text Box 6">
            <a:extLst>
              <a:ext uri="{FF2B5EF4-FFF2-40B4-BE49-F238E27FC236}">
                <a16:creationId xmlns:a16="http://schemas.microsoft.com/office/drawing/2014/main" id="{E82F3BC1-817D-4B36-BF93-859AD6A71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3" y="1879600"/>
            <a:ext cx="5237162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Spot the beginning and end points.</a:t>
            </a:r>
          </a:p>
        </p:txBody>
      </p:sp>
      <p:sp>
        <p:nvSpPr>
          <p:cNvPr id="78853" name="Text Box 9">
            <a:extLst>
              <a:ext uri="{FF2B5EF4-FFF2-40B4-BE49-F238E27FC236}">
                <a16:creationId xmlns:a16="http://schemas.microsoft.com/office/drawing/2014/main" id="{4C808E78-97AF-4B62-89CA-9E9CFC0AF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575" y="2633663"/>
            <a:ext cx="8423275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Swing the pencil back and forth between the points, barely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touching the paper until the direction is clearly established.</a:t>
            </a:r>
          </a:p>
        </p:txBody>
      </p:sp>
      <p:sp>
        <p:nvSpPr>
          <p:cNvPr id="78854" name="Text Box 10">
            <a:extLst>
              <a:ext uri="{FF2B5EF4-FFF2-40B4-BE49-F238E27FC236}">
                <a16:creationId xmlns:a16="http://schemas.microsoft.com/office/drawing/2014/main" id="{AE921F13-5C10-4552-8A7F-8BADA6AEC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3852863"/>
            <a:ext cx="787876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4. Draw the line firmly with a free and easy wrist-and-arm</a:t>
            </a:r>
            <a:b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    motion</a:t>
            </a:r>
          </a:p>
        </p:txBody>
      </p:sp>
    </p:spTree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874" name="Object 4">
            <a:extLst>
              <a:ext uri="{FF2B5EF4-FFF2-40B4-BE49-F238E27FC236}">
                <a16:creationId xmlns:a16="http://schemas.microsoft.com/office/drawing/2014/main" id="{43F491A5-23BB-4223-8108-FD3174B47B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900" y="2401888"/>
          <a:ext cx="2843213" cy="307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21714" imgH="1540376" progId="Photoshop.Image.6">
                  <p:embed/>
                </p:oleObj>
              </mc:Choice>
              <mc:Fallback>
                <p:oleObj name="Image" r:id="rId2" imgW="1421714" imgH="1540376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900" y="2401888"/>
                        <a:ext cx="2843213" cy="307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75" name="Object 5">
            <a:extLst>
              <a:ext uri="{FF2B5EF4-FFF2-40B4-BE49-F238E27FC236}">
                <a16:creationId xmlns:a16="http://schemas.microsoft.com/office/drawing/2014/main" id="{8008FBD4-2867-4687-89CB-18B5FF1408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78425" y="2436813"/>
          <a:ext cx="3071813" cy="292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536195" imgH="1463043" progId="Photoshop.Image.6">
                  <p:embed/>
                </p:oleObj>
              </mc:Choice>
              <mc:Fallback>
                <p:oleObj name="Image" r:id="rId4" imgW="1536195" imgH="1463043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2436813"/>
                        <a:ext cx="3071813" cy="292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6" name="Text Box 6">
            <a:extLst>
              <a:ext uri="{FF2B5EF4-FFF2-40B4-BE49-F238E27FC236}">
                <a16:creationId xmlns:a16="http://schemas.microsoft.com/office/drawing/2014/main" id="{85B2AB5E-214A-418B-91F0-8BB0DF1B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638" y="1363663"/>
            <a:ext cx="29797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Horizontal line</a:t>
            </a:r>
          </a:p>
        </p:txBody>
      </p:sp>
      <p:sp>
        <p:nvSpPr>
          <p:cNvPr id="168967" name="Text Box 7">
            <a:extLst>
              <a:ext uri="{FF2B5EF4-FFF2-40B4-BE49-F238E27FC236}">
                <a16:creationId xmlns:a16="http://schemas.microsoft.com/office/drawing/2014/main" id="{75ED1721-09B8-4294-B97F-4259AA3F4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336675"/>
            <a:ext cx="24622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Vertical line</a:t>
            </a:r>
          </a:p>
        </p:txBody>
      </p:sp>
    </p:spTree>
  </p:cSld>
  <p:clrMapOvr>
    <a:masterClrMapping/>
  </p:clrMapOvr>
  <p:transition>
    <p:dissolv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898" name="Object 4">
            <a:extLst>
              <a:ext uri="{FF2B5EF4-FFF2-40B4-BE49-F238E27FC236}">
                <a16:creationId xmlns:a16="http://schemas.microsoft.com/office/drawing/2014/main" id="{025A49A7-D531-4430-9173-3AB16760C6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86150" y="520700"/>
          <a:ext cx="2925763" cy="273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63043" imgH="1366857" progId="Photoshop.Image.6">
                  <p:embed/>
                </p:oleObj>
              </mc:Choice>
              <mc:Fallback>
                <p:oleObj name="Image" r:id="rId2" imgW="1463043" imgH="1366857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6150" y="520700"/>
                        <a:ext cx="2925763" cy="273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899" name="Object 6">
            <a:extLst>
              <a:ext uri="{FF2B5EF4-FFF2-40B4-BE49-F238E27FC236}">
                <a16:creationId xmlns:a16="http://schemas.microsoft.com/office/drawing/2014/main" id="{2618E8FA-2990-4CFE-9B6B-B337C7937B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03725" y="3781425"/>
          <a:ext cx="279717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394286" imgH="1431039" progId="Photoshop.Image.6">
                  <p:embed/>
                </p:oleObj>
              </mc:Choice>
              <mc:Fallback>
                <p:oleObj name="Image" r:id="rId4" imgW="1394286" imgH="1431039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24000" contrast="4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725" y="3781425"/>
                        <a:ext cx="2797175" cy="286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6" name="Text Box 8">
            <a:extLst>
              <a:ext uri="{FF2B5EF4-FFF2-40B4-BE49-F238E27FC236}">
                <a16:creationId xmlns:a16="http://schemas.microsoft.com/office/drawing/2014/main" id="{32C50905-E07B-4DA4-A374-19D3960B66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8" y="1230313"/>
            <a:ext cx="29591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Nearly vertical</a:t>
            </a:r>
          </a:p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inclined line</a:t>
            </a:r>
          </a:p>
        </p:txBody>
      </p:sp>
      <p:sp>
        <p:nvSpPr>
          <p:cNvPr id="94222" name="Text Box 14">
            <a:extLst>
              <a:ext uri="{FF2B5EF4-FFF2-40B4-BE49-F238E27FC236}">
                <a16:creationId xmlns:a16="http://schemas.microsoft.com/office/drawing/2014/main" id="{F50D6BEA-BDBB-4C7A-9101-EC9BEFD8F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363" y="4487863"/>
            <a:ext cx="34766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Nearly horizontal</a:t>
            </a:r>
          </a:p>
          <a:p>
            <a:pPr eaLnBrk="1" hangingPunct="1">
              <a:defRPr/>
            </a:pPr>
            <a:r>
              <a:rPr lang="en-US" altLang="en-US" sz="32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inclined line</a:t>
            </a:r>
          </a:p>
        </p:txBody>
      </p:sp>
      <p:graphicFrame>
        <p:nvGraphicFramePr>
          <p:cNvPr id="80902" name="Object 5">
            <a:extLst>
              <a:ext uri="{FF2B5EF4-FFF2-40B4-BE49-F238E27FC236}">
                <a16:creationId xmlns:a16="http://schemas.microsoft.com/office/drawing/2014/main" id="{47655B36-F5A3-4CC6-AF7A-96EFB9BF81D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89688" y="522288"/>
          <a:ext cx="2513012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1257143" imgH="1700571" progId="Photoshop.Image.6">
                  <p:embed/>
                </p:oleObj>
              </mc:Choice>
              <mc:Fallback>
                <p:oleObj name="Image" r:id="rId6" imgW="1257143" imgH="1700571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18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9688" y="522288"/>
                        <a:ext cx="2513012" cy="340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dissolv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4">
            <a:extLst>
              <a:ext uri="{FF2B5EF4-FFF2-40B4-BE49-F238E27FC236}">
                <a16:creationId xmlns:a16="http://schemas.microsoft.com/office/drawing/2014/main" id="{CC8FC5D9-B9FE-4B9C-9BC0-A8764FC425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" y="4287838"/>
          <a:ext cx="2230438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13611" imgH="813611" progId="Photoshop.Image.6">
                  <p:embed/>
                </p:oleObj>
              </mc:Choice>
              <mc:Fallback>
                <p:oleObj name="Image" r:id="rId2" imgW="813611" imgH="813611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4287838"/>
                        <a:ext cx="2230438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3" name="Object 5">
            <a:extLst>
              <a:ext uri="{FF2B5EF4-FFF2-40B4-BE49-F238E27FC236}">
                <a16:creationId xmlns:a16="http://schemas.microsoft.com/office/drawing/2014/main" id="{69A908C3-3391-465C-9A5E-197AFC91B6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30588" y="4302125"/>
          <a:ext cx="2230437" cy="223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813611" imgH="813611" progId="Photoshop.Image.6">
                  <p:embed/>
                </p:oleObj>
              </mc:Choice>
              <mc:Fallback>
                <p:oleObj name="Image" r:id="rId4" imgW="813611" imgH="813611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0588" y="4302125"/>
                        <a:ext cx="2230437" cy="223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Object 6">
            <a:extLst>
              <a:ext uri="{FF2B5EF4-FFF2-40B4-BE49-F238E27FC236}">
                <a16:creationId xmlns:a16="http://schemas.microsoft.com/office/drawing/2014/main" id="{685E6CDD-3528-496C-BD68-4672485091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29375" y="4313238"/>
          <a:ext cx="2230438" cy="223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813611" imgH="813611" progId="Photoshop.Image.6">
                  <p:embed/>
                </p:oleObj>
              </mc:Choice>
              <mc:Fallback>
                <p:oleObj name="Image" r:id="rId6" imgW="813611" imgH="813611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0000" contrast="8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375" y="4313238"/>
                        <a:ext cx="2230438" cy="223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25" name="Text Box 7">
            <a:extLst>
              <a:ext uri="{FF2B5EF4-FFF2-40B4-BE49-F238E27FC236}">
                <a16:creationId xmlns:a16="http://schemas.microsoft.com/office/drawing/2014/main" id="{C703B369-53B9-47D0-AC7C-A370A6FB3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488" y="163513"/>
            <a:ext cx="3094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Circle</a:t>
            </a:r>
          </a:p>
        </p:txBody>
      </p:sp>
      <p:sp>
        <p:nvSpPr>
          <p:cNvPr id="81926" name="Text Box 8">
            <a:extLst>
              <a:ext uri="{FF2B5EF4-FFF2-40B4-BE49-F238E27FC236}">
                <a16:creationId xmlns:a16="http://schemas.microsoft.com/office/drawing/2014/main" id="{CA3FF9D3-8CAE-40D1-B773-7D395571E6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1063625"/>
            <a:ext cx="5781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1 : Starting with a square</a:t>
            </a:r>
          </a:p>
        </p:txBody>
      </p:sp>
      <p:sp>
        <p:nvSpPr>
          <p:cNvPr id="81927" name="Text Box 9">
            <a:extLst>
              <a:ext uri="{FF2B5EF4-FFF2-40B4-BE49-F238E27FC236}">
                <a16:creationId xmlns:a16="http://schemas.microsoft.com/office/drawing/2014/main" id="{84B8B2D0-47E5-443C-844E-D30DD85375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1752600"/>
            <a:ext cx="815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Lightly sketching the square and marking the mid-points.</a:t>
            </a:r>
          </a:p>
        </p:txBody>
      </p:sp>
      <p:sp>
        <p:nvSpPr>
          <p:cNvPr id="81928" name="Text Box 10">
            <a:extLst>
              <a:ext uri="{FF2B5EF4-FFF2-40B4-BE49-F238E27FC236}">
                <a16:creationId xmlns:a16="http://schemas.microsoft.com/office/drawing/2014/main" id="{9A7897A5-7A07-4B12-98E3-A409E7BCD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2373313"/>
            <a:ext cx="7542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Draw light diagonals and mark the estimated radius.</a:t>
            </a:r>
          </a:p>
        </p:txBody>
      </p:sp>
      <p:sp>
        <p:nvSpPr>
          <p:cNvPr id="81929" name="Text Box 11">
            <a:extLst>
              <a:ext uri="{FF2B5EF4-FFF2-40B4-BE49-F238E27FC236}">
                <a16:creationId xmlns:a16="http://schemas.microsoft.com/office/drawing/2014/main" id="{E39ED8EE-9B87-4FFB-948C-693EA5F54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3001963"/>
            <a:ext cx="5895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Draw the circle through the eight points.</a:t>
            </a:r>
          </a:p>
        </p:txBody>
      </p:sp>
      <p:sp>
        <p:nvSpPr>
          <p:cNvPr id="81930" name="Text Box 12">
            <a:extLst>
              <a:ext uri="{FF2B5EF4-FFF2-40B4-BE49-F238E27FC236}">
                <a16:creationId xmlns:a16="http://schemas.microsoft.com/office/drawing/2014/main" id="{6038A5DD-3902-43E1-B6CE-5A6BF94A1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37750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1931" name="Text Box 13">
            <a:extLst>
              <a:ext uri="{FF2B5EF4-FFF2-40B4-BE49-F238E27FC236}">
                <a16:creationId xmlns:a16="http://schemas.microsoft.com/office/drawing/2014/main" id="{F4B47389-2D4C-4DA1-AFD5-54BBC43E8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4788" y="3735388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81932" name="Text Box 14">
            <a:extLst>
              <a:ext uri="{FF2B5EF4-FFF2-40B4-BE49-F238E27FC236}">
                <a16:creationId xmlns:a16="http://schemas.microsoft.com/office/drawing/2014/main" id="{F3317D0F-AE86-4E5E-AC21-BDDC6B9B9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3888" y="374650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</p:spTree>
  </p:cSld>
  <p:clrMapOvr>
    <a:masterClrMapping/>
  </p:clrMapOvr>
  <p:transition>
    <p:cover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946" name="Object 4">
            <a:extLst>
              <a:ext uri="{FF2B5EF4-FFF2-40B4-BE49-F238E27FC236}">
                <a16:creationId xmlns:a16="http://schemas.microsoft.com/office/drawing/2014/main" id="{03605DAA-A4E1-4969-988D-4824D33083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3088" y="4375150"/>
          <a:ext cx="2286000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27324" imgH="832000" progId="Photoshop.Image.6">
                  <p:embed/>
                </p:oleObj>
              </mc:Choice>
              <mc:Fallback>
                <p:oleObj name="Image" r:id="rId2" imgW="827324" imgH="832000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88" y="4375150"/>
                        <a:ext cx="2286000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7" name="Object 5">
            <a:extLst>
              <a:ext uri="{FF2B5EF4-FFF2-40B4-BE49-F238E27FC236}">
                <a16:creationId xmlns:a16="http://schemas.microsoft.com/office/drawing/2014/main" id="{7EF67569-0DDC-4A69-8AAA-28FC6D8B59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70275" y="4348163"/>
          <a:ext cx="2286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827324" imgH="832000" progId="Photoshop.Image.6">
                  <p:embed/>
                </p:oleObj>
              </mc:Choice>
              <mc:Fallback>
                <p:oleObj name="Image" r:id="rId4" imgW="827324" imgH="832000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275" y="4348163"/>
                        <a:ext cx="2286000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8" name="Object 6">
            <a:extLst>
              <a:ext uri="{FF2B5EF4-FFF2-40B4-BE49-F238E27FC236}">
                <a16:creationId xmlns:a16="http://schemas.microsoft.com/office/drawing/2014/main" id="{2FC5AE15-68F5-4314-B55A-DF301C0931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4763" y="4348163"/>
          <a:ext cx="2286000" cy="230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827324" imgH="832000" progId="Photoshop.Image.6">
                  <p:embed/>
                </p:oleObj>
              </mc:Choice>
              <mc:Fallback>
                <p:oleObj name="Image" r:id="rId6" imgW="827324" imgH="832000" progId="Photoshop.Image.6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54000" contrast="5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4348163"/>
                        <a:ext cx="2286000" cy="2300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Text Box 7">
            <a:extLst>
              <a:ext uri="{FF2B5EF4-FFF2-40B4-BE49-F238E27FC236}">
                <a16:creationId xmlns:a16="http://schemas.microsoft.com/office/drawing/2014/main" id="{291715F3-BB46-43D9-B1BB-E41D8D0DC1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188" y="1063625"/>
            <a:ext cx="60975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2 : Starting with center line</a:t>
            </a:r>
          </a:p>
        </p:txBody>
      </p:sp>
      <p:sp>
        <p:nvSpPr>
          <p:cNvPr id="82950" name="Text Box 8">
            <a:extLst>
              <a:ext uri="{FF2B5EF4-FFF2-40B4-BE49-F238E27FC236}">
                <a16:creationId xmlns:a16="http://schemas.microsoft.com/office/drawing/2014/main" id="{BE2E58B3-3A81-4C8A-82DD-A42549903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37909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1</a:t>
            </a:r>
          </a:p>
        </p:txBody>
      </p:sp>
      <p:sp>
        <p:nvSpPr>
          <p:cNvPr id="82951" name="Text Box 9">
            <a:extLst>
              <a:ext uri="{FF2B5EF4-FFF2-40B4-BE49-F238E27FC236}">
                <a16:creationId xmlns:a16="http://schemas.microsoft.com/office/drawing/2014/main" id="{DD193893-8CFE-4490-BABD-A322E6C8A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375126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2</a:t>
            </a:r>
          </a:p>
        </p:txBody>
      </p:sp>
      <p:sp>
        <p:nvSpPr>
          <p:cNvPr id="82952" name="Text Box 10">
            <a:extLst>
              <a:ext uri="{FF2B5EF4-FFF2-40B4-BE49-F238E27FC236}">
                <a16:creationId xmlns:a16="http://schemas.microsoft.com/office/drawing/2014/main" id="{49295A4D-0CF4-43E3-9EF3-E1BF38366D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5938" y="3762375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</a:p>
        </p:txBody>
      </p:sp>
      <p:sp>
        <p:nvSpPr>
          <p:cNvPr id="82953" name="Text Box 11">
            <a:extLst>
              <a:ext uri="{FF2B5EF4-FFF2-40B4-BE49-F238E27FC236}">
                <a16:creationId xmlns:a16="http://schemas.microsoft.com/office/drawing/2014/main" id="{9458FF27-C944-4FFB-9B34-410AE9C63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1752600"/>
            <a:ext cx="398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1. Lightly draw a center line.</a:t>
            </a:r>
          </a:p>
        </p:txBody>
      </p:sp>
      <p:sp>
        <p:nvSpPr>
          <p:cNvPr id="82954" name="Text Box 12">
            <a:extLst>
              <a:ext uri="{FF2B5EF4-FFF2-40B4-BE49-F238E27FC236}">
                <a16:creationId xmlns:a16="http://schemas.microsoft.com/office/drawing/2014/main" id="{197B7650-BE6D-4405-BE74-49459DCCE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2370138"/>
            <a:ext cx="752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2. Add light radial lines </a:t>
            </a:r>
            <a:r>
              <a:rPr lang="en-US" altLang="en-US" sz="2400">
                <a:latin typeface="Arial" panose="020B0604020202020204" pitchFamily="34" charset="0"/>
              </a:rPr>
              <a:t>and mark the estimated radius.</a:t>
            </a:r>
          </a:p>
        </p:txBody>
      </p:sp>
      <p:sp>
        <p:nvSpPr>
          <p:cNvPr id="82955" name="Text Box 13">
            <a:extLst>
              <a:ext uri="{FF2B5EF4-FFF2-40B4-BE49-F238E27FC236}">
                <a16:creationId xmlns:a16="http://schemas.microsoft.com/office/drawing/2014/main" id="{77A6FFCE-3B87-417F-BB12-D41AE0E77F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63" y="2998788"/>
            <a:ext cx="3317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3. Sketch the full circle.</a:t>
            </a:r>
          </a:p>
        </p:txBody>
      </p:sp>
      <p:sp>
        <p:nvSpPr>
          <p:cNvPr id="82956" name="Text Box 14">
            <a:extLst>
              <a:ext uri="{FF2B5EF4-FFF2-40B4-BE49-F238E27FC236}">
                <a16:creationId xmlns:a16="http://schemas.microsoft.com/office/drawing/2014/main" id="{FAF21D24-F34C-4C52-9F17-5DF428E906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1488" y="163513"/>
            <a:ext cx="3094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Circle</a:t>
            </a:r>
          </a:p>
        </p:txBody>
      </p:sp>
    </p:spTree>
  </p:cSld>
  <p:clrMapOvr>
    <a:masterClrMapping/>
  </p:clrMapOvr>
  <p:transition>
    <p:cover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70" name="Object 2">
            <a:extLst>
              <a:ext uri="{FF2B5EF4-FFF2-40B4-BE49-F238E27FC236}">
                <a16:creationId xmlns:a16="http://schemas.microsoft.com/office/drawing/2014/main" id="{4A2CCBBC-C399-4C7E-9604-5D1D856644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3136900"/>
          <a:ext cx="4716463" cy="372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189992" imgH="1728000" progId="Photoshop.Image.6">
                  <p:embed/>
                </p:oleObj>
              </mc:Choice>
              <mc:Fallback>
                <p:oleObj name="Image" r:id="rId2" imgW="2189992" imgH="1728000" progId="Photoshop.Image.6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136900"/>
                        <a:ext cx="4716463" cy="372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71" name="Text Box 5">
            <a:extLst>
              <a:ext uri="{FF2B5EF4-FFF2-40B4-BE49-F238E27FC236}">
                <a16:creationId xmlns:a16="http://schemas.microsoft.com/office/drawing/2014/main" id="{96EEAF8B-9C7D-4CCB-B07A-34FC07EFA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068388"/>
            <a:ext cx="8374062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9906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4478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9050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3622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8194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32766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7338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41910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Place the little finger (or pencil’ s tip) at the center as a pivot, and set the pencil point at the radius-distance from the center.</a:t>
            </a:r>
          </a:p>
        </p:txBody>
      </p:sp>
      <p:sp>
        <p:nvSpPr>
          <p:cNvPr id="83972" name="Text Box 7">
            <a:extLst>
              <a:ext uri="{FF2B5EF4-FFF2-40B4-BE49-F238E27FC236}">
                <a16:creationId xmlns:a16="http://schemas.microsoft.com/office/drawing/2014/main" id="{CE6AA51C-01B3-4B6B-B7EB-43B888B22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2506663"/>
            <a:ext cx="755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5334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9906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4478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9050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362200" indent="-533400"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8194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32766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7338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4191000" indent="-533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buFontTx/>
              <a:buAutoNum type="arabicPeriod" startAt="2"/>
            </a:pPr>
            <a:r>
              <a:rPr lang="en-US" altLang="en-US" sz="2400">
                <a:latin typeface="Arial" panose="020B0604020202020204" pitchFamily="34" charset="0"/>
                <a:cs typeface="Arial" panose="020B0604020202020204" pitchFamily="34" charset="0"/>
              </a:rPr>
              <a:t>Hold the hand in this position and rotate the paper.</a:t>
            </a:r>
          </a:p>
        </p:txBody>
      </p:sp>
      <p:sp>
        <p:nvSpPr>
          <p:cNvPr id="83973" name="Text Box 10">
            <a:extLst>
              <a:ext uri="{FF2B5EF4-FFF2-40B4-BE49-F238E27FC236}">
                <a16:creationId xmlns:a16="http://schemas.microsoft.com/office/drawing/2014/main" id="{8028A244-6D7B-495D-86E2-AA80B44F6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1963" y="188913"/>
            <a:ext cx="31210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Circle</a:t>
            </a:r>
          </a:p>
        </p:txBody>
      </p:sp>
      <p:graphicFrame>
        <p:nvGraphicFramePr>
          <p:cNvPr id="83974" name="Object 11">
            <a:extLst>
              <a:ext uri="{FF2B5EF4-FFF2-40B4-BE49-F238E27FC236}">
                <a16:creationId xmlns:a16="http://schemas.microsoft.com/office/drawing/2014/main" id="{816AD978-A6C9-4792-B231-CA571D8BD8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49838" y="3462338"/>
          <a:ext cx="3675062" cy="339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631793" imgH="1508763" progId="Photoshop.Image.6">
                  <p:embed/>
                </p:oleObj>
              </mc:Choice>
              <mc:Fallback>
                <p:oleObj name="Image" r:id="rId4" imgW="1631793" imgH="1508763" progId="Photoshop.Image.6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9838" y="3462338"/>
                        <a:ext cx="3675062" cy="339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9">
            <a:extLst>
              <a:ext uri="{FF2B5EF4-FFF2-40B4-BE49-F238E27FC236}">
                <a16:creationId xmlns:a16="http://schemas.microsoft.com/office/drawing/2014/main" id="{B48FE875-1E14-42E6-8B09-3E6BF9875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47650"/>
            <a:ext cx="8620125" cy="2243138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10595" name="Text Box 3">
            <a:extLst>
              <a:ext uri="{FF2B5EF4-FFF2-40B4-BE49-F238E27FC236}">
                <a16:creationId xmlns:a16="http://schemas.microsoft.com/office/drawing/2014/main" id="{8A6943A7-CE52-4CBF-A069-B13A356C9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17475"/>
            <a:ext cx="7837488" cy="2217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Instrument drawing</a:t>
            </a:r>
            <a:r>
              <a:rPr lang="en-US" altLang="en-US" sz="3800" b="1" i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2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Instruments are used to draw straight lines, circles, and </a:t>
            </a:r>
            <a:b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curves concisely and accurately. Thus, the drawings are usually made to scale.</a:t>
            </a:r>
          </a:p>
        </p:txBody>
      </p:sp>
      <p:grpSp>
        <p:nvGrpSpPr>
          <p:cNvPr id="110606" name="Group 14">
            <a:extLst>
              <a:ext uri="{FF2B5EF4-FFF2-40B4-BE49-F238E27FC236}">
                <a16:creationId xmlns:a16="http://schemas.microsoft.com/office/drawing/2014/main" id="{5AE51018-2301-460F-A5E3-A2FE27096CBA}"/>
              </a:ext>
            </a:extLst>
          </p:cNvPr>
          <p:cNvGrpSpPr>
            <a:grpSpLocks/>
          </p:cNvGrpSpPr>
          <p:nvPr/>
        </p:nvGrpSpPr>
        <p:grpSpPr bwMode="auto">
          <a:xfrm>
            <a:off x="322263" y="2579688"/>
            <a:ext cx="8593137" cy="4119562"/>
            <a:chOff x="203" y="1625"/>
            <a:chExt cx="5413" cy="2595"/>
          </a:xfrm>
        </p:grpSpPr>
        <p:sp>
          <p:nvSpPr>
            <p:cNvPr id="11269" name="Rectangle 4">
              <a:extLst>
                <a:ext uri="{FF2B5EF4-FFF2-40B4-BE49-F238E27FC236}">
                  <a16:creationId xmlns:a16="http://schemas.microsoft.com/office/drawing/2014/main" id="{1B9AB363-1A8C-4CC8-89D7-10A954BD6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" y="1625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11270" name="Picture 11">
              <a:extLst>
                <a:ext uri="{FF2B5EF4-FFF2-40B4-BE49-F238E27FC236}">
                  <a16:creationId xmlns:a16="http://schemas.microsoft.com/office/drawing/2014/main" id="{98202F7E-A325-4AC7-94FD-5C70D19D6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6000" contrast="5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8" y="1844"/>
              <a:ext cx="2578" cy="2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1" name="Picture 12" descr="drafting08">
              <a:extLst>
                <a:ext uri="{FF2B5EF4-FFF2-40B4-BE49-F238E27FC236}">
                  <a16:creationId xmlns:a16="http://schemas.microsoft.com/office/drawing/2014/main" id="{B20BB6DB-A955-4E2D-9818-F9F6983C6F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" y="2037"/>
              <a:ext cx="2492" cy="2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3">
            <a:extLst>
              <a:ext uri="{FF2B5EF4-FFF2-40B4-BE49-F238E27FC236}">
                <a16:creationId xmlns:a16="http://schemas.microsoft.com/office/drawing/2014/main" id="{C8A1BB99-139C-4BAD-9E48-C4493FA2C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9713" y="176213"/>
            <a:ext cx="10318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</a:t>
            </a:r>
          </a:p>
        </p:txBody>
      </p:sp>
      <p:graphicFrame>
        <p:nvGraphicFramePr>
          <p:cNvPr id="84995" name="Object 4">
            <a:extLst>
              <a:ext uri="{FF2B5EF4-FFF2-40B4-BE49-F238E27FC236}">
                <a16:creationId xmlns:a16="http://schemas.microsoft.com/office/drawing/2014/main" id="{FE8D7F57-29B0-4F0E-8A1E-A0DC7ADA41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038" y="4700588"/>
          <a:ext cx="624363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2080000" imgH="630697" progId="Photoshop.Image.6">
                  <p:embed/>
                </p:oleObj>
              </mc:Choice>
              <mc:Fallback>
                <p:oleObj name="Image" r:id="rId2" imgW="2080000" imgH="630697" progId="Photoshop.Image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66000" contrast="6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4700588"/>
                        <a:ext cx="624363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5">
            <a:extLst>
              <a:ext uri="{FF2B5EF4-FFF2-40B4-BE49-F238E27FC236}">
                <a16:creationId xmlns:a16="http://schemas.microsoft.com/office/drawing/2014/main" id="{17EBED04-592E-477A-93CF-519A323158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5063" y="1685925"/>
          <a:ext cx="4305300" cy="190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431039" imgH="635429" progId="Photoshop.Image.6">
                  <p:embed/>
                </p:oleObj>
              </mc:Choice>
              <mc:Fallback>
                <p:oleObj name="Image" r:id="rId4" imgW="1431039" imgH="635429" progId="Photoshop.Image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clrChange>
                          <a:clrFrom>
                            <a:srgbClr val="FFFFFF"/>
                          </a:clrFrom>
                          <a:clrTo>
                            <a:srgbClr val="FFFFFF">
                              <a:alpha val="0"/>
                            </a:srgbClr>
                          </a:clrTo>
                        </a:clrChange>
                        <a:lum bright="-36000" contrast="6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1685925"/>
                        <a:ext cx="4305300" cy="190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Text Box 6">
            <a:extLst>
              <a:ext uri="{FF2B5EF4-FFF2-40B4-BE49-F238E27FC236}">
                <a16:creationId xmlns:a16="http://schemas.microsoft.com/office/drawing/2014/main" id="{431D8550-0CA4-4034-9613-741E12677F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8" y="1008063"/>
            <a:ext cx="497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1 : Starting with a square</a:t>
            </a:r>
          </a:p>
        </p:txBody>
      </p:sp>
      <p:sp>
        <p:nvSpPr>
          <p:cNvPr id="84998" name="Text Box 7">
            <a:extLst>
              <a:ext uri="{FF2B5EF4-FFF2-40B4-BE49-F238E27FC236}">
                <a16:creationId xmlns:a16="http://schemas.microsoft.com/office/drawing/2014/main" id="{5B10BE1B-760E-4DEC-89A4-D2C653EA4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3990975"/>
            <a:ext cx="5580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2 : Starting with a center line </a:t>
            </a:r>
          </a:p>
        </p:txBody>
      </p:sp>
    </p:spTree>
  </p:cSld>
  <p:clrMapOvr>
    <a:masterClrMapping/>
  </p:clrMapOvr>
  <p:transition>
    <p:cover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4">
            <a:extLst>
              <a:ext uri="{FF2B5EF4-FFF2-40B4-BE49-F238E27FC236}">
                <a16:creationId xmlns:a16="http://schemas.microsoft.com/office/drawing/2014/main" id="{1E8937EF-F8AF-4EAF-A71A-76458CA493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1863" y="290513"/>
            <a:ext cx="47259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4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in Sketching</a:t>
            </a:r>
          </a:p>
        </p:txBody>
      </p:sp>
      <p:sp>
        <p:nvSpPr>
          <p:cNvPr id="86019" name="Text Box 5">
            <a:extLst>
              <a:ext uri="{FF2B5EF4-FFF2-40B4-BE49-F238E27FC236}">
                <a16:creationId xmlns:a16="http://schemas.microsoft.com/office/drawing/2014/main" id="{8ED8A1C6-3B42-405F-9274-C42040FB18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1676400"/>
            <a:ext cx="4908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1. Block in main shape.</a:t>
            </a:r>
          </a:p>
        </p:txBody>
      </p:sp>
      <p:sp>
        <p:nvSpPr>
          <p:cNvPr id="86020" name="Text Box 6">
            <a:extLst>
              <a:ext uri="{FF2B5EF4-FFF2-40B4-BE49-F238E27FC236}">
                <a16:creationId xmlns:a16="http://schemas.microsoft.com/office/drawing/2014/main" id="{F13D5541-17EE-440A-96FB-0D52704E38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2578100"/>
            <a:ext cx="4730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2. Locate the features.</a:t>
            </a:r>
          </a:p>
        </p:txBody>
      </p:sp>
      <p:sp>
        <p:nvSpPr>
          <p:cNvPr id="86021" name="Text Box 7">
            <a:extLst>
              <a:ext uri="{FF2B5EF4-FFF2-40B4-BE49-F238E27FC236}">
                <a16:creationId xmlns:a16="http://schemas.microsoft.com/office/drawing/2014/main" id="{025AEFD7-33CA-4981-9E64-D3C863CB11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1313" y="3495675"/>
            <a:ext cx="551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3. Sketch arcs and circles.</a:t>
            </a:r>
          </a:p>
        </p:txBody>
      </p:sp>
      <p:sp>
        <p:nvSpPr>
          <p:cNvPr id="86022" name="Text Box 8">
            <a:extLst>
              <a:ext uri="{FF2B5EF4-FFF2-40B4-BE49-F238E27FC236}">
                <a16:creationId xmlns:a16="http://schemas.microsoft.com/office/drawing/2014/main" id="{FD8A99E0-9CA5-4414-BE78-6B995F4AA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263" y="4445000"/>
            <a:ext cx="3282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  <a:cs typeface="Arial" panose="020B0604020202020204" pitchFamily="34" charset="0"/>
              </a:rPr>
              <a:t>4. Sketch lines.</a:t>
            </a:r>
          </a:p>
        </p:txBody>
      </p:sp>
    </p:spTree>
  </p:cSld>
  <p:clrMapOvr>
    <a:masterClrMapping/>
  </p:clrMapOvr>
  <p:transition>
    <p:cover dir="r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37" name="Line 81">
            <a:extLst>
              <a:ext uri="{FF2B5EF4-FFF2-40B4-BE49-F238E27FC236}">
                <a16:creationId xmlns:a16="http://schemas.microsoft.com/office/drawing/2014/main" id="{FDD0C907-1428-4E26-98B5-E789FFCDA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4114800"/>
            <a:ext cx="3098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28" name="Line 72">
            <a:extLst>
              <a:ext uri="{FF2B5EF4-FFF2-40B4-BE49-F238E27FC236}">
                <a16:creationId xmlns:a16="http://schemas.microsoft.com/office/drawing/2014/main" id="{E9C2A3E4-F651-4055-9894-BE60A6A13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400" y="1625600"/>
            <a:ext cx="0" cy="44577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29" name="Line 73">
            <a:extLst>
              <a:ext uri="{FF2B5EF4-FFF2-40B4-BE49-F238E27FC236}">
                <a16:creationId xmlns:a16="http://schemas.microsoft.com/office/drawing/2014/main" id="{74CD5E0B-00D1-402C-A2E4-201C80A8A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5943600"/>
            <a:ext cx="406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1" name="Line 75">
            <a:extLst>
              <a:ext uri="{FF2B5EF4-FFF2-40B4-BE49-F238E27FC236}">
                <a16:creationId xmlns:a16="http://schemas.microsoft.com/office/drawing/2014/main" id="{8500D162-D2CA-4D5D-ABD1-19881329D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1841500"/>
            <a:ext cx="4114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2" name="Line 76">
            <a:extLst>
              <a:ext uri="{FF2B5EF4-FFF2-40B4-BE49-F238E27FC236}">
                <a16:creationId xmlns:a16="http://schemas.microsoft.com/office/drawing/2014/main" id="{35539DA6-0730-4AC4-AFC9-9EBB2C0F401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99000" y="2730500"/>
            <a:ext cx="736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3" name="Line 77">
            <a:extLst>
              <a:ext uri="{FF2B5EF4-FFF2-40B4-BE49-F238E27FC236}">
                <a16:creationId xmlns:a16="http://schemas.microsoft.com/office/drawing/2014/main" id="{F3BB8000-0733-4405-8150-F7096116E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1300" y="2628900"/>
            <a:ext cx="0" cy="3543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6" name="Line 80">
            <a:extLst>
              <a:ext uri="{FF2B5EF4-FFF2-40B4-BE49-F238E27FC236}">
                <a16:creationId xmlns:a16="http://schemas.microsoft.com/office/drawing/2014/main" id="{578948B1-5022-4523-8929-EBA1EC612B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78500" y="1663700"/>
            <a:ext cx="0" cy="2527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8" name="Line 82">
            <a:extLst>
              <a:ext uri="{FF2B5EF4-FFF2-40B4-BE49-F238E27FC236}">
                <a16:creationId xmlns:a16="http://schemas.microsoft.com/office/drawing/2014/main" id="{7FC5CC47-B10B-488F-BA55-085EAF820F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4600" y="3860800"/>
            <a:ext cx="0" cy="23749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0" name="Line 84">
            <a:extLst>
              <a:ext uri="{FF2B5EF4-FFF2-40B4-BE49-F238E27FC236}">
                <a16:creationId xmlns:a16="http://schemas.microsoft.com/office/drawing/2014/main" id="{A7CA2B33-931C-4247-A1FF-9B2BB32A56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3000" y="4635500"/>
            <a:ext cx="0" cy="914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1" name="Line 85">
            <a:extLst>
              <a:ext uri="{FF2B5EF4-FFF2-40B4-BE49-F238E27FC236}">
                <a16:creationId xmlns:a16="http://schemas.microsoft.com/office/drawing/2014/main" id="{556A3C01-6E59-4FA6-8326-F2EBD600A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3450" y="4660900"/>
            <a:ext cx="0" cy="863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2" name="Line 86">
            <a:extLst>
              <a:ext uri="{FF2B5EF4-FFF2-40B4-BE49-F238E27FC236}">
                <a16:creationId xmlns:a16="http://schemas.microsoft.com/office/drawing/2014/main" id="{3E64DF5A-D234-4D2F-93C7-7A0F7717B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2800" y="4800600"/>
            <a:ext cx="152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3" name="Line 87">
            <a:extLst>
              <a:ext uri="{FF2B5EF4-FFF2-40B4-BE49-F238E27FC236}">
                <a16:creationId xmlns:a16="http://schemas.microsoft.com/office/drawing/2014/main" id="{1F39848D-E4B7-4CF5-906D-98A9021666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5500" y="5232400"/>
            <a:ext cx="15240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4" name="Line 88">
            <a:extLst>
              <a:ext uri="{FF2B5EF4-FFF2-40B4-BE49-F238E27FC236}">
                <a16:creationId xmlns:a16="http://schemas.microsoft.com/office/drawing/2014/main" id="{7C5B60A1-1F3F-4AFE-A602-937394DD9E60}"/>
              </a:ext>
            </a:extLst>
          </p:cNvPr>
          <p:cNvSpPr>
            <a:spLocks noChangeShapeType="1"/>
          </p:cNvSpPr>
          <p:nvPr/>
        </p:nvSpPr>
        <p:spPr bwMode="auto">
          <a:xfrm>
            <a:off x="8051800" y="4457700"/>
            <a:ext cx="0" cy="1130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5" name="Line 89">
            <a:extLst>
              <a:ext uri="{FF2B5EF4-FFF2-40B4-BE49-F238E27FC236}">
                <a16:creationId xmlns:a16="http://schemas.microsoft.com/office/drawing/2014/main" id="{7007DBA4-D5C2-406D-AFDB-327870470E0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48500" y="5499100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6" name="Line 90">
            <a:extLst>
              <a:ext uri="{FF2B5EF4-FFF2-40B4-BE49-F238E27FC236}">
                <a16:creationId xmlns:a16="http://schemas.microsoft.com/office/drawing/2014/main" id="{4EA6C2B8-9EAD-4BFA-B887-ACCCAB4D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800" y="4572000"/>
            <a:ext cx="11049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7" name="Line 91">
            <a:extLst>
              <a:ext uri="{FF2B5EF4-FFF2-40B4-BE49-F238E27FC236}">
                <a16:creationId xmlns:a16="http://schemas.microsoft.com/office/drawing/2014/main" id="{45A80A0B-BF5F-4810-826D-C3D7D814F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37400" y="4470400"/>
            <a:ext cx="0" cy="11303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8" name="Line 92">
            <a:extLst>
              <a:ext uri="{FF2B5EF4-FFF2-40B4-BE49-F238E27FC236}">
                <a16:creationId xmlns:a16="http://schemas.microsoft.com/office/drawing/2014/main" id="{1F40B8C2-A07B-479E-97D9-C50582DDBA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0" y="1714500"/>
            <a:ext cx="0" cy="6985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49" name="Line 93">
            <a:extLst>
              <a:ext uri="{FF2B5EF4-FFF2-40B4-BE49-F238E27FC236}">
                <a16:creationId xmlns:a16="http://schemas.microsoft.com/office/drawing/2014/main" id="{B42FBEEF-F457-4ED3-BA42-5EDAFCADA6B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311400"/>
            <a:ext cx="8255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50" name="Line 94">
            <a:extLst>
              <a:ext uri="{FF2B5EF4-FFF2-40B4-BE49-F238E27FC236}">
                <a16:creationId xmlns:a16="http://schemas.microsoft.com/office/drawing/2014/main" id="{9E6E03C6-D2A0-4E8F-B6D3-A29579691C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3187700"/>
            <a:ext cx="7112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51" name="Line 95">
            <a:extLst>
              <a:ext uri="{FF2B5EF4-FFF2-40B4-BE49-F238E27FC236}">
                <a16:creationId xmlns:a16="http://schemas.microsoft.com/office/drawing/2014/main" id="{DE6B30AE-7A45-4C2F-B2D5-87EC1E841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8800" y="3200400"/>
            <a:ext cx="12319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52" name="Line 96">
            <a:extLst>
              <a:ext uri="{FF2B5EF4-FFF2-40B4-BE49-F238E27FC236}">
                <a16:creationId xmlns:a16="http://schemas.microsoft.com/office/drawing/2014/main" id="{54E4785C-B670-4F88-B08E-CB84CCF2E40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05600" y="3048000"/>
            <a:ext cx="0" cy="1168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7063" name="Rectangle 4">
            <a:extLst>
              <a:ext uri="{FF2B5EF4-FFF2-40B4-BE49-F238E27FC236}">
                <a16:creationId xmlns:a16="http://schemas.microsoft.com/office/drawing/2014/main" id="{832D041F-FF7E-4ACB-8695-6B5498A6F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77825"/>
            <a:ext cx="216852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8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US" altLang="en-US" sz="3800" i="1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3061" name="Line 5">
            <a:extLst>
              <a:ext uri="{FF2B5EF4-FFF2-40B4-BE49-F238E27FC236}">
                <a16:creationId xmlns:a16="http://schemas.microsoft.com/office/drawing/2014/main" id="{E73E1AA0-B7E5-4517-8777-322348CA2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" y="18288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2" name="Arc 6">
            <a:extLst>
              <a:ext uri="{FF2B5EF4-FFF2-40B4-BE49-F238E27FC236}">
                <a16:creationId xmlns:a16="http://schemas.microsoft.com/office/drawing/2014/main" id="{D89D3AA5-C3AB-4302-8F7A-0DAB7F96A589}"/>
              </a:ext>
            </a:extLst>
          </p:cNvPr>
          <p:cNvSpPr>
            <a:spLocks/>
          </p:cNvSpPr>
          <p:nvPr/>
        </p:nvSpPr>
        <p:spPr bwMode="auto">
          <a:xfrm>
            <a:off x="482600" y="27273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63" name="Arc 7">
            <a:extLst>
              <a:ext uri="{FF2B5EF4-FFF2-40B4-BE49-F238E27FC236}">
                <a16:creationId xmlns:a16="http://schemas.microsoft.com/office/drawing/2014/main" id="{F5727948-48F3-4EA3-9087-17B8A9767E65}"/>
              </a:ext>
            </a:extLst>
          </p:cNvPr>
          <p:cNvSpPr>
            <a:spLocks/>
          </p:cNvSpPr>
          <p:nvPr/>
        </p:nvSpPr>
        <p:spPr bwMode="auto">
          <a:xfrm>
            <a:off x="949325" y="18510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64" name="Line 8">
            <a:extLst>
              <a:ext uri="{FF2B5EF4-FFF2-40B4-BE49-F238E27FC236}">
                <a16:creationId xmlns:a16="http://schemas.microsoft.com/office/drawing/2014/main" id="{182C7383-86FF-4FB9-8C93-6BDB184F43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" y="18542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5" name="Line 9">
            <a:extLst>
              <a:ext uri="{FF2B5EF4-FFF2-40B4-BE49-F238E27FC236}">
                <a16:creationId xmlns:a16="http://schemas.microsoft.com/office/drawing/2014/main" id="{7B1F5537-A37D-4FC0-B0EE-8BC9CA19C325}"/>
              </a:ext>
            </a:extLst>
          </p:cNvPr>
          <p:cNvSpPr>
            <a:spLocks noChangeShapeType="1"/>
          </p:cNvSpPr>
          <p:nvPr/>
        </p:nvSpPr>
        <p:spPr bwMode="auto">
          <a:xfrm>
            <a:off x="942975" y="3168650"/>
            <a:ext cx="0" cy="2789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6" name="Line 10">
            <a:extLst>
              <a:ext uri="{FF2B5EF4-FFF2-40B4-BE49-F238E27FC236}">
                <a16:creationId xmlns:a16="http://schemas.microsoft.com/office/drawing/2014/main" id="{F7FFCE5C-CE10-4241-9C35-35B378FE2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9700" y="2301875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7" name="Arc 11">
            <a:extLst>
              <a:ext uri="{FF2B5EF4-FFF2-40B4-BE49-F238E27FC236}">
                <a16:creationId xmlns:a16="http://schemas.microsoft.com/office/drawing/2014/main" id="{B553F19C-74F8-4612-A940-D5BCB408CC5E}"/>
              </a:ext>
            </a:extLst>
          </p:cNvPr>
          <p:cNvSpPr>
            <a:spLocks/>
          </p:cNvSpPr>
          <p:nvPr/>
        </p:nvSpPr>
        <p:spPr bwMode="auto">
          <a:xfrm rot="10800000">
            <a:off x="1409700" y="3203575"/>
            <a:ext cx="914400" cy="914400"/>
          </a:xfrm>
          <a:custGeom>
            <a:avLst/>
            <a:gdLst>
              <a:gd name="T0" fmla="*/ 0 w 21600"/>
              <a:gd name="T1" fmla="*/ 0 h 21600"/>
              <a:gd name="T2" fmla="*/ 1638706400 w 21600"/>
              <a:gd name="T3" fmla="*/ 1638706400 h 21600"/>
              <a:gd name="T4" fmla="*/ 0 w 216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68" name="Line 12">
            <a:extLst>
              <a:ext uri="{FF2B5EF4-FFF2-40B4-BE49-F238E27FC236}">
                <a16:creationId xmlns:a16="http://schemas.microsoft.com/office/drawing/2014/main" id="{B87FD8D7-25B5-4533-8E7B-87E1C0F91E43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1400" y="412115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69" name="Arc 13">
            <a:extLst>
              <a:ext uri="{FF2B5EF4-FFF2-40B4-BE49-F238E27FC236}">
                <a16:creationId xmlns:a16="http://schemas.microsoft.com/office/drawing/2014/main" id="{4DB045B3-F3C4-4865-8B1A-20F4A965A446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3217863" y="4117975"/>
            <a:ext cx="923925" cy="1828800"/>
          </a:xfrm>
          <a:custGeom>
            <a:avLst/>
            <a:gdLst>
              <a:gd name="T0" fmla="*/ 17217252 w 21827"/>
              <a:gd name="T1" fmla="*/ 0 h 43200"/>
              <a:gd name="T2" fmla="*/ 0 w 21827"/>
              <a:gd name="T3" fmla="*/ 2147483646 h 43200"/>
              <a:gd name="T4" fmla="*/ 17217252 w 21827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27" h="43200" fill="none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</a:path>
              <a:path w="21827" h="43200" stroke="0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  <a:lnTo>
                  <a:pt x="227" y="21600"/>
                </a:lnTo>
                <a:lnTo>
                  <a:pt x="226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7073" name="Line 14">
            <a:extLst>
              <a:ext uri="{FF2B5EF4-FFF2-40B4-BE49-F238E27FC236}">
                <a16:creationId xmlns:a16="http://schemas.microsoft.com/office/drawing/2014/main" id="{031A2160-DC17-4B43-925C-38B44A930B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0750" y="5949950"/>
            <a:ext cx="2303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071" name="Arc 15">
            <a:extLst>
              <a:ext uri="{FF2B5EF4-FFF2-40B4-BE49-F238E27FC236}">
                <a16:creationId xmlns:a16="http://schemas.microsoft.com/office/drawing/2014/main" id="{D85856BE-7C31-41FA-B94A-6861E931F53D}"/>
              </a:ext>
            </a:extLst>
          </p:cNvPr>
          <p:cNvSpPr>
            <a:spLocks/>
          </p:cNvSpPr>
          <p:nvPr/>
        </p:nvSpPr>
        <p:spPr bwMode="auto">
          <a:xfrm>
            <a:off x="2809875" y="4578350"/>
            <a:ext cx="863600" cy="914400"/>
          </a:xfrm>
          <a:custGeom>
            <a:avLst/>
            <a:gdLst>
              <a:gd name="T0" fmla="*/ 6934358 w 40852"/>
              <a:gd name="T1" fmla="*/ 99384654 h 43200"/>
              <a:gd name="T2" fmla="*/ 0 w 40852"/>
              <a:gd name="T3" fmla="*/ 297717147 h 43200"/>
              <a:gd name="T4" fmla="*/ 181875340 w 40852"/>
              <a:gd name="T5" fmla="*/ 2048383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852" h="43200" fill="none" extrusionOk="0">
                <a:moveTo>
                  <a:pt x="734" y="10480"/>
                </a:moveTo>
                <a:cubicBezTo>
                  <a:pt x="4638" y="3977"/>
                  <a:pt x="11667" y="0"/>
                  <a:pt x="19252" y="0"/>
                </a:cubicBezTo>
                <a:cubicBezTo>
                  <a:pt x="31181" y="0"/>
                  <a:pt x="40852" y="9670"/>
                  <a:pt x="40852" y="21600"/>
                </a:cubicBezTo>
                <a:cubicBezTo>
                  <a:pt x="40852" y="33529"/>
                  <a:pt x="31181" y="43200"/>
                  <a:pt x="19252" y="43200"/>
                </a:cubicBezTo>
                <a:cubicBezTo>
                  <a:pt x="11124" y="43200"/>
                  <a:pt x="3685" y="38637"/>
                  <a:pt x="0" y="31393"/>
                </a:cubicBezTo>
              </a:path>
              <a:path w="40852" h="43200" stroke="0" extrusionOk="0">
                <a:moveTo>
                  <a:pt x="734" y="10480"/>
                </a:moveTo>
                <a:cubicBezTo>
                  <a:pt x="4638" y="3977"/>
                  <a:pt x="11667" y="0"/>
                  <a:pt x="19252" y="0"/>
                </a:cubicBezTo>
                <a:cubicBezTo>
                  <a:pt x="31181" y="0"/>
                  <a:pt x="40852" y="9670"/>
                  <a:pt x="40852" y="21600"/>
                </a:cubicBezTo>
                <a:cubicBezTo>
                  <a:pt x="40852" y="33529"/>
                  <a:pt x="31181" y="43200"/>
                  <a:pt x="19252" y="43200"/>
                </a:cubicBezTo>
                <a:cubicBezTo>
                  <a:pt x="11124" y="43200"/>
                  <a:pt x="3685" y="38637"/>
                  <a:pt x="0" y="31393"/>
                </a:cubicBezTo>
                <a:lnTo>
                  <a:pt x="19252" y="21600"/>
                </a:lnTo>
                <a:lnTo>
                  <a:pt x="734" y="1048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072" name="Arc 16">
            <a:extLst>
              <a:ext uri="{FF2B5EF4-FFF2-40B4-BE49-F238E27FC236}">
                <a16:creationId xmlns:a16="http://schemas.microsoft.com/office/drawing/2014/main" id="{C9115FF1-CD0B-4A4C-A032-85ADD786BF36}"/>
              </a:ext>
            </a:extLst>
          </p:cNvPr>
          <p:cNvSpPr>
            <a:spLocks/>
          </p:cNvSpPr>
          <p:nvPr/>
        </p:nvSpPr>
        <p:spPr bwMode="auto">
          <a:xfrm flipH="1">
            <a:off x="1635125" y="4806950"/>
            <a:ext cx="219075" cy="438150"/>
          </a:xfrm>
          <a:custGeom>
            <a:avLst/>
            <a:gdLst>
              <a:gd name="T0" fmla="*/ 0 w 21600"/>
              <a:gd name="T1" fmla="*/ 0 h 43183"/>
              <a:gd name="T2" fmla="*/ 900398 w 21600"/>
              <a:gd name="T3" fmla="*/ 45106885 h 43183"/>
              <a:gd name="T4" fmla="*/ 0 w 21600"/>
              <a:gd name="T5" fmla="*/ 22562295 h 4318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3183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193"/>
                  <a:pt x="12447" y="42719"/>
                  <a:pt x="862" y="43182"/>
                </a:cubicBezTo>
              </a:path>
              <a:path w="21600" h="43183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33193"/>
                  <a:pt x="12447" y="42719"/>
                  <a:pt x="862" y="43182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7076" name="Line 21">
            <a:extLst>
              <a:ext uri="{FF2B5EF4-FFF2-40B4-BE49-F238E27FC236}">
                <a16:creationId xmlns:a16="http://schemas.microsoft.com/office/drawing/2014/main" id="{616DF262-E887-4E30-A7B5-73764115A1C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4675" y="4806950"/>
            <a:ext cx="1000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7077" name="Line 22">
            <a:extLst>
              <a:ext uri="{FF2B5EF4-FFF2-40B4-BE49-F238E27FC236}">
                <a16:creationId xmlns:a16="http://schemas.microsoft.com/office/drawing/2014/main" id="{72B1B07B-2A37-490F-8AC3-E31449452F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44675" y="5245100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0" name="Line 74">
            <a:extLst>
              <a:ext uri="{FF2B5EF4-FFF2-40B4-BE49-F238E27FC236}">
                <a16:creationId xmlns:a16="http://schemas.microsoft.com/office/drawing/2014/main" id="{A2D53B0B-05D3-4E49-B62D-B0C2AB962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400" y="1638300"/>
            <a:ext cx="0" cy="44450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39" name="Line 83">
            <a:extLst>
              <a:ext uri="{FF2B5EF4-FFF2-40B4-BE49-F238E27FC236}">
                <a16:creationId xmlns:a16="http://schemas.microsoft.com/office/drawing/2014/main" id="{0FFBE64D-5371-43A6-9E4B-0A5238D0F0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48300" y="5029200"/>
            <a:ext cx="34290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1" name="Line 55">
            <a:extLst>
              <a:ext uri="{FF2B5EF4-FFF2-40B4-BE49-F238E27FC236}">
                <a16:creationId xmlns:a16="http://schemas.microsoft.com/office/drawing/2014/main" id="{41FAA7BD-EB46-404B-A2B7-32AC6ADF36F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828800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2" name="Arc 56">
            <a:extLst>
              <a:ext uri="{FF2B5EF4-FFF2-40B4-BE49-F238E27FC236}">
                <a16:creationId xmlns:a16="http://schemas.microsoft.com/office/drawing/2014/main" id="{8ADB44E5-C1EC-4ECE-BAC3-4FA648B73BF4}"/>
              </a:ext>
            </a:extLst>
          </p:cNvPr>
          <p:cNvSpPr>
            <a:spLocks/>
          </p:cNvSpPr>
          <p:nvPr/>
        </p:nvSpPr>
        <p:spPr bwMode="auto">
          <a:xfrm>
            <a:off x="4864100" y="27273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113" name="Arc 57">
            <a:extLst>
              <a:ext uri="{FF2B5EF4-FFF2-40B4-BE49-F238E27FC236}">
                <a16:creationId xmlns:a16="http://schemas.microsoft.com/office/drawing/2014/main" id="{EA71FAA0-3E77-4067-9D9B-02F22D942AB7}"/>
              </a:ext>
            </a:extLst>
          </p:cNvPr>
          <p:cNvSpPr>
            <a:spLocks/>
          </p:cNvSpPr>
          <p:nvPr/>
        </p:nvSpPr>
        <p:spPr bwMode="auto">
          <a:xfrm>
            <a:off x="5330825" y="1851025"/>
            <a:ext cx="457200" cy="457200"/>
          </a:xfrm>
          <a:custGeom>
            <a:avLst/>
            <a:gdLst>
              <a:gd name="T0" fmla="*/ 0 w 21600"/>
              <a:gd name="T1" fmla="*/ 0 h 21600"/>
              <a:gd name="T2" fmla="*/ 204838300 w 21600"/>
              <a:gd name="T3" fmla="*/ 204838300 h 21600"/>
              <a:gd name="T4" fmla="*/ 0 w 21600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114" name="Line 58">
            <a:extLst>
              <a:ext uri="{FF2B5EF4-FFF2-40B4-BE49-F238E27FC236}">
                <a16:creationId xmlns:a16="http://schemas.microsoft.com/office/drawing/2014/main" id="{CE7A9153-CBEA-423F-AAE7-5A5F0FD7FE3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854200"/>
            <a:ext cx="457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5" name="Line 59">
            <a:extLst>
              <a:ext uri="{FF2B5EF4-FFF2-40B4-BE49-F238E27FC236}">
                <a16:creationId xmlns:a16="http://schemas.microsoft.com/office/drawing/2014/main" id="{4A3AFB1A-1B83-476F-A8EC-5C2F1EED7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4475" y="3168650"/>
            <a:ext cx="0" cy="2789238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6" name="Line 60">
            <a:extLst>
              <a:ext uri="{FF2B5EF4-FFF2-40B4-BE49-F238E27FC236}">
                <a16:creationId xmlns:a16="http://schemas.microsoft.com/office/drawing/2014/main" id="{9508B632-0BAB-4E6B-BD63-9962B095A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301875"/>
            <a:ext cx="0" cy="914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7" name="Arc 61">
            <a:extLst>
              <a:ext uri="{FF2B5EF4-FFF2-40B4-BE49-F238E27FC236}">
                <a16:creationId xmlns:a16="http://schemas.microsoft.com/office/drawing/2014/main" id="{25CD2BAB-E892-443B-8321-73E07C160808}"/>
              </a:ext>
            </a:extLst>
          </p:cNvPr>
          <p:cNvSpPr>
            <a:spLocks/>
          </p:cNvSpPr>
          <p:nvPr/>
        </p:nvSpPr>
        <p:spPr bwMode="auto">
          <a:xfrm rot="10800000">
            <a:off x="5791200" y="3203575"/>
            <a:ext cx="914400" cy="914400"/>
          </a:xfrm>
          <a:custGeom>
            <a:avLst/>
            <a:gdLst>
              <a:gd name="T0" fmla="*/ 0 w 21600"/>
              <a:gd name="T1" fmla="*/ 0 h 21600"/>
              <a:gd name="T2" fmla="*/ 1638706400 w 21600"/>
              <a:gd name="T3" fmla="*/ 1638706400 h 21600"/>
              <a:gd name="T4" fmla="*/ 0 w 21600"/>
              <a:gd name="T5" fmla="*/ 16387064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118" name="Line 62">
            <a:extLst>
              <a:ext uri="{FF2B5EF4-FFF2-40B4-BE49-F238E27FC236}">
                <a16:creationId xmlns:a16="http://schemas.microsoft.com/office/drawing/2014/main" id="{206B8D74-A673-46B2-AA26-14A39FF941F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2900" y="4121150"/>
            <a:ext cx="9144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19" name="Arc 63">
            <a:extLst>
              <a:ext uri="{FF2B5EF4-FFF2-40B4-BE49-F238E27FC236}">
                <a16:creationId xmlns:a16="http://schemas.microsoft.com/office/drawing/2014/main" id="{5CB0988A-98EF-48B4-8D8C-B6EFB9BCE29D}"/>
              </a:ext>
            </a:extLst>
          </p:cNvPr>
          <p:cNvSpPr>
            <a:spLocks/>
          </p:cNvSpPr>
          <p:nvPr/>
        </p:nvSpPr>
        <p:spPr bwMode="auto">
          <a:xfrm rot="10800000" flipH="1">
            <a:off x="7599363" y="4117975"/>
            <a:ext cx="923925" cy="1828800"/>
          </a:xfrm>
          <a:custGeom>
            <a:avLst/>
            <a:gdLst>
              <a:gd name="T0" fmla="*/ 17217252 w 21827"/>
              <a:gd name="T1" fmla="*/ 0 h 43200"/>
              <a:gd name="T2" fmla="*/ 0 w 21827"/>
              <a:gd name="T3" fmla="*/ 2147483646 h 43200"/>
              <a:gd name="T4" fmla="*/ 17217252 w 21827"/>
              <a:gd name="T5" fmla="*/ 16387064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27" h="43200" fill="none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</a:path>
              <a:path w="21827" h="43200" stroke="0" extrusionOk="0">
                <a:moveTo>
                  <a:pt x="226" y="0"/>
                </a:moveTo>
                <a:cubicBezTo>
                  <a:pt x="12156" y="0"/>
                  <a:pt x="21827" y="9670"/>
                  <a:pt x="21827" y="21600"/>
                </a:cubicBezTo>
                <a:cubicBezTo>
                  <a:pt x="21827" y="33529"/>
                  <a:pt x="12156" y="43200"/>
                  <a:pt x="227" y="43200"/>
                </a:cubicBezTo>
                <a:cubicBezTo>
                  <a:pt x="151" y="43200"/>
                  <a:pt x="75" y="43199"/>
                  <a:pt x="0" y="43198"/>
                </a:cubicBezTo>
                <a:lnTo>
                  <a:pt x="227" y="21600"/>
                </a:lnTo>
                <a:lnTo>
                  <a:pt x="226" y="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120" name="Line 64">
            <a:extLst>
              <a:ext uri="{FF2B5EF4-FFF2-40B4-BE49-F238E27FC236}">
                <a16:creationId xmlns:a16="http://schemas.microsoft.com/office/drawing/2014/main" id="{CB8E1CA6-7990-475A-97A6-110F33969F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02250" y="5949950"/>
            <a:ext cx="23034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21" name="Arc 65">
            <a:extLst>
              <a:ext uri="{FF2B5EF4-FFF2-40B4-BE49-F238E27FC236}">
                <a16:creationId xmlns:a16="http://schemas.microsoft.com/office/drawing/2014/main" id="{2951FBE1-1904-49D2-889C-B45FBFFE0957}"/>
              </a:ext>
            </a:extLst>
          </p:cNvPr>
          <p:cNvSpPr>
            <a:spLocks/>
          </p:cNvSpPr>
          <p:nvPr/>
        </p:nvSpPr>
        <p:spPr bwMode="auto">
          <a:xfrm>
            <a:off x="7207250" y="4578350"/>
            <a:ext cx="847725" cy="457200"/>
          </a:xfrm>
          <a:custGeom>
            <a:avLst/>
            <a:gdLst>
              <a:gd name="T0" fmla="*/ 0 w 40115"/>
              <a:gd name="T1" fmla="*/ 99384654 h 21600"/>
              <a:gd name="T2" fmla="*/ 378574522 w 40115"/>
              <a:gd name="T3" fmla="*/ 201272458 h 21600"/>
              <a:gd name="T4" fmla="*/ 174758546 w 40115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115" h="21600" fill="none" extrusionOk="0">
                <a:moveTo>
                  <a:pt x="0" y="10480"/>
                </a:moveTo>
                <a:cubicBezTo>
                  <a:pt x="3904" y="3977"/>
                  <a:pt x="10933" y="0"/>
                  <a:pt x="18518" y="0"/>
                </a:cubicBezTo>
                <a:cubicBezTo>
                  <a:pt x="30300" y="0"/>
                  <a:pt x="39909" y="9443"/>
                  <a:pt x="40114" y="21224"/>
                </a:cubicBezTo>
              </a:path>
              <a:path w="40115" h="21600" stroke="0" extrusionOk="0">
                <a:moveTo>
                  <a:pt x="0" y="10480"/>
                </a:moveTo>
                <a:cubicBezTo>
                  <a:pt x="3904" y="3977"/>
                  <a:pt x="10933" y="0"/>
                  <a:pt x="18518" y="0"/>
                </a:cubicBezTo>
                <a:cubicBezTo>
                  <a:pt x="30300" y="0"/>
                  <a:pt x="39909" y="9443"/>
                  <a:pt x="40114" y="21224"/>
                </a:cubicBezTo>
                <a:lnTo>
                  <a:pt x="18518" y="21600"/>
                </a:lnTo>
                <a:lnTo>
                  <a:pt x="0" y="10480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3126" name="Line 70">
            <a:extLst>
              <a:ext uri="{FF2B5EF4-FFF2-40B4-BE49-F238E27FC236}">
                <a16:creationId xmlns:a16="http://schemas.microsoft.com/office/drawing/2014/main" id="{00EC6BE0-B9B4-4A65-94D6-30F41FDC3180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5" y="4806950"/>
            <a:ext cx="1000125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27" name="Line 71">
            <a:extLst>
              <a:ext uri="{FF2B5EF4-FFF2-40B4-BE49-F238E27FC236}">
                <a16:creationId xmlns:a16="http://schemas.microsoft.com/office/drawing/2014/main" id="{17D129F0-4BEF-456F-8678-0F7EBF0A0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6226175" y="5245100"/>
            <a:ext cx="9906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3154" name="Arc 98">
            <a:extLst>
              <a:ext uri="{FF2B5EF4-FFF2-40B4-BE49-F238E27FC236}">
                <a16:creationId xmlns:a16="http://schemas.microsoft.com/office/drawing/2014/main" id="{26DF3054-0F5D-4642-AB58-507DA2EB3D6C}"/>
              </a:ext>
            </a:extLst>
          </p:cNvPr>
          <p:cNvSpPr>
            <a:spLocks/>
          </p:cNvSpPr>
          <p:nvPr/>
        </p:nvSpPr>
        <p:spPr bwMode="auto">
          <a:xfrm flipV="1">
            <a:off x="7196138" y="5022850"/>
            <a:ext cx="858837" cy="457200"/>
          </a:xfrm>
          <a:custGeom>
            <a:avLst/>
            <a:gdLst>
              <a:gd name="T0" fmla="*/ 0 w 40663"/>
              <a:gd name="T1" fmla="*/ 108564299 h 21600"/>
              <a:gd name="T2" fmla="*/ 383118752 w 40663"/>
              <a:gd name="T3" fmla="*/ 201272458 h 21600"/>
              <a:gd name="T4" fmla="*/ 179636056 w 40663"/>
              <a:gd name="T5" fmla="*/ 2048383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663" h="21600" fill="none" extrusionOk="0">
                <a:moveTo>
                  <a:pt x="0" y="11448"/>
                </a:moveTo>
                <a:cubicBezTo>
                  <a:pt x="3751" y="4402"/>
                  <a:pt x="11083" y="0"/>
                  <a:pt x="19066" y="0"/>
                </a:cubicBezTo>
                <a:cubicBezTo>
                  <a:pt x="30848" y="0"/>
                  <a:pt x="40457" y="9443"/>
                  <a:pt x="40662" y="21224"/>
                </a:cubicBezTo>
              </a:path>
              <a:path w="40663" h="21600" stroke="0" extrusionOk="0">
                <a:moveTo>
                  <a:pt x="0" y="11448"/>
                </a:moveTo>
                <a:cubicBezTo>
                  <a:pt x="3751" y="4402"/>
                  <a:pt x="11083" y="0"/>
                  <a:pt x="19066" y="0"/>
                </a:cubicBezTo>
                <a:cubicBezTo>
                  <a:pt x="30848" y="0"/>
                  <a:pt x="40457" y="9443"/>
                  <a:pt x="40662" y="21224"/>
                </a:cubicBezTo>
                <a:lnTo>
                  <a:pt x="19066" y="21600"/>
                </a:lnTo>
                <a:lnTo>
                  <a:pt x="0" y="11448"/>
                </a:lnTo>
                <a:close/>
              </a:path>
            </a:pathLst>
          </a:cu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173156" name="Group 100">
            <a:extLst>
              <a:ext uri="{FF2B5EF4-FFF2-40B4-BE49-F238E27FC236}">
                <a16:creationId xmlns:a16="http://schemas.microsoft.com/office/drawing/2014/main" id="{15A75798-EAA5-4EF2-9F07-A50331EFEF3B}"/>
              </a:ext>
            </a:extLst>
          </p:cNvPr>
          <p:cNvGrpSpPr>
            <a:grpSpLocks/>
          </p:cNvGrpSpPr>
          <p:nvPr/>
        </p:nvGrpSpPr>
        <p:grpSpPr bwMode="auto">
          <a:xfrm>
            <a:off x="6016625" y="4806950"/>
            <a:ext cx="219075" cy="438150"/>
            <a:chOff x="3742" y="2564"/>
            <a:chExt cx="138" cy="276"/>
          </a:xfrm>
        </p:grpSpPr>
        <p:sp>
          <p:nvSpPr>
            <p:cNvPr id="87095" name="Arc 66">
              <a:extLst>
                <a:ext uri="{FF2B5EF4-FFF2-40B4-BE49-F238E27FC236}">
                  <a16:creationId xmlns:a16="http://schemas.microsoft.com/office/drawing/2014/main" id="{BD7435FF-E6DC-477B-A95E-D7FD377761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2" y="2564"/>
              <a:ext cx="138" cy="138"/>
            </a:xfrm>
            <a:custGeom>
              <a:avLst/>
              <a:gdLst>
                <a:gd name="T0" fmla="*/ 0 w 21597"/>
                <a:gd name="T1" fmla="*/ 0 h 21600"/>
                <a:gd name="T2" fmla="*/ 0 w 21597"/>
                <a:gd name="T3" fmla="*/ 0 h 21600"/>
                <a:gd name="T4" fmla="*/ 0 w 215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7" h="21600" fill="none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87096" name="Arc 99">
              <a:extLst>
                <a:ext uri="{FF2B5EF4-FFF2-40B4-BE49-F238E27FC236}">
                  <a16:creationId xmlns:a16="http://schemas.microsoft.com/office/drawing/2014/main" id="{72E12726-24EB-451E-9425-02080E1268A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3742" y="2702"/>
              <a:ext cx="138" cy="138"/>
            </a:xfrm>
            <a:custGeom>
              <a:avLst/>
              <a:gdLst>
                <a:gd name="T0" fmla="*/ 0 w 21597"/>
                <a:gd name="T1" fmla="*/ 0 h 21600"/>
                <a:gd name="T2" fmla="*/ 0 w 21597"/>
                <a:gd name="T3" fmla="*/ 0 h 21600"/>
                <a:gd name="T4" fmla="*/ 0 w 21597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597" h="21600" fill="none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</a:path>
                <a:path w="21597" h="21600" stroke="0" extrusionOk="0">
                  <a:moveTo>
                    <a:pt x="-1" y="0"/>
                  </a:moveTo>
                  <a:cubicBezTo>
                    <a:pt x="11790" y="0"/>
                    <a:pt x="21403" y="9455"/>
                    <a:pt x="21597" y="21244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7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7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7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7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35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7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730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730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730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0"/>
                                        <p:tgtEl>
                                          <p:spTgt spid="17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17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2000"/>
                                        <p:tgtEl>
                                          <p:spTgt spid="17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1730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1730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730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1730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173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000"/>
                                        <p:tgtEl>
                                          <p:spTgt spid="17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2000"/>
                                        <p:tgtEl>
                                          <p:spTgt spid="17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17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0"/>
                                        <p:tgtEl>
                                          <p:spTgt spid="17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 tmFilter="0, 0; .2, .5; .8, .5; 1, 0"/>
                                        <p:tgtEl>
                                          <p:spTgt spid="1730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1" dur="250" autoRev="1" fill="hold"/>
                                        <p:tgtEl>
                                          <p:spTgt spid="1730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000"/>
                                        <p:tgtEl>
                                          <p:spTgt spid="17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 tmFilter="0, 0; .2, .5; .8, .5; 1, 0"/>
                                        <p:tgtEl>
                                          <p:spTgt spid="1730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5" dur="250" autoRev="1" fill="hold"/>
                                        <p:tgtEl>
                                          <p:spTgt spid="1730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2000"/>
                                        <p:tgtEl>
                                          <p:spTgt spid="17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000"/>
                                        <p:tgtEl>
                                          <p:spTgt spid="17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2000"/>
                                        <p:tgtEl>
                                          <p:spTgt spid="173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73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9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1730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1730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2000"/>
                                        <p:tgtEl>
                                          <p:spTgt spid="17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 nodeType="clickPar">
                      <p:stCondLst>
                        <p:cond delay="indefinite"/>
                      </p:stCondLst>
                      <p:childTnLst>
                        <p:par>
                          <p:cTn id="1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2000"/>
                                        <p:tgtEl>
                                          <p:spTgt spid="17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 nodeType="clickPar">
                      <p:stCondLst>
                        <p:cond delay="indefinite"/>
                      </p:stCondLst>
                      <p:childTnLst>
                        <p:par>
                          <p:cTn id="1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17307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1730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2000"/>
                                        <p:tgtEl>
                                          <p:spTgt spid="17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2000"/>
                                        <p:tgtEl>
                                          <p:spTgt spid="173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 nodeType="clickPar">
                      <p:stCondLst>
                        <p:cond delay="indefinite"/>
                      </p:stCondLst>
                      <p:childTnLst>
                        <p:par>
                          <p:cTn id="1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2000"/>
                                        <p:tgtEl>
                                          <p:spTgt spid="17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 nodeType="clickPar">
                      <p:stCondLst>
                        <p:cond delay="indefinite"/>
                      </p:stCondLst>
                      <p:childTnLst>
                        <p:par>
                          <p:cTn id="1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17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 nodeType="clickPar">
                      <p:stCondLst>
                        <p:cond delay="indefinite"/>
                      </p:stCondLst>
                      <p:childTnLst>
                        <p:par>
                          <p:cTn id="1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0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 tmFilter="0, 0; .2, .5; .8, .5; 1, 0"/>
                                        <p:tgtEl>
                                          <p:spTgt spid="1730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2" dur="250" autoRev="1" fill="hold"/>
                                        <p:tgtEl>
                                          <p:spTgt spid="1730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7" dur="2000"/>
                                        <p:tgtEl>
                                          <p:spTgt spid="173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 nodeType="clickPar">
                      <p:stCondLst>
                        <p:cond delay="indefinite"/>
                      </p:stCondLst>
                      <p:childTnLst>
                        <p:par>
                          <p:cTn id="2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173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17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 nodeType="clickPar">
                      <p:stCondLst>
                        <p:cond delay="indefinite"/>
                      </p:stCondLst>
                      <p:childTnLst>
                        <p:par>
                          <p:cTn id="2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2000"/>
                                        <p:tgtEl>
                                          <p:spTgt spid="17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 nodeType="clickPar">
                      <p:stCondLst>
                        <p:cond delay="indefinite"/>
                      </p:stCondLst>
                      <p:childTnLst>
                        <p:par>
                          <p:cTn id="2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2000"/>
                                        <p:tgtEl>
                                          <p:spTgt spid="17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1" dur="2000"/>
                                        <p:tgtEl>
                                          <p:spTgt spid="17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2000"/>
                                        <p:tgtEl>
                                          <p:spTgt spid="17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2000"/>
                                        <p:tgtEl>
                                          <p:spTgt spid="17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5" dur="2000"/>
                                        <p:tgtEl>
                                          <p:spTgt spid="17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2000"/>
                                        <p:tgtEl>
                                          <p:spTgt spid="17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2000"/>
                                        <p:tgtEl>
                                          <p:spTgt spid="17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7" dur="2000"/>
                                        <p:tgtEl>
                                          <p:spTgt spid="17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2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1" dur="2000"/>
                                        <p:tgtEl>
                                          <p:spTgt spid="17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2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5" dur="2000"/>
                                        <p:tgtEl>
                                          <p:spTgt spid="17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2000"/>
                                        <p:tgtEl>
                                          <p:spTgt spid="17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137" grpId="0" animBg="1"/>
      <p:bldP spid="173128" grpId="0" animBg="1"/>
      <p:bldP spid="173129" grpId="0" animBg="1"/>
      <p:bldP spid="173131" grpId="0" animBg="1"/>
      <p:bldP spid="173132" grpId="0" animBg="1"/>
      <p:bldP spid="173133" grpId="0" animBg="1"/>
      <p:bldP spid="173136" grpId="0" animBg="1"/>
      <p:bldP spid="173138" grpId="0" animBg="1"/>
      <p:bldP spid="173140" grpId="0" animBg="1"/>
      <p:bldP spid="173141" grpId="0" animBg="1"/>
      <p:bldP spid="173142" grpId="0" animBg="1"/>
      <p:bldP spid="173143" grpId="0" animBg="1"/>
      <p:bldP spid="173144" grpId="0" animBg="1"/>
      <p:bldP spid="173145" grpId="0" animBg="1"/>
      <p:bldP spid="173146" grpId="0" animBg="1"/>
      <p:bldP spid="173147" grpId="0" animBg="1"/>
      <p:bldP spid="173148" grpId="0" animBg="1"/>
      <p:bldP spid="173149" grpId="0" animBg="1"/>
      <p:bldP spid="173150" grpId="0" animBg="1"/>
      <p:bldP spid="173151" grpId="0" animBg="1"/>
      <p:bldP spid="173152" grpId="0" animBg="1"/>
      <p:bldP spid="173061" grpId="0" animBg="1"/>
      <p:bldP spid="173062" grpId="0" animBg="1"/>
      <p:bldP spid="173063" grpId="0" animBg="1"/>
      <p:bldP spid="173064" grpId="0" animBg="1"/>
      <p:bldP spid="173065" grpId="0" animBg="1"/>
      <p:bldP spid="173066" grpId="0" animBg="1"/>
      <p:bldP spid="173067" grpId="0" animBg="1"/>
      <p:bldP spid="173068" grpId="0" animBg="1"/>
      <p:bldP spid="173069" grpId="0" animBg="1"/>
      <p:bldP spid="173071" grpId="0" animBg="1"/>
      <p:bldP spid="173072" grpId="0" animBg="1"/>
      <p:bldP spid="173130" grpId="0" animBg="1"/>
      <p:bldP spid="173139" grpId="0" animBg="1"/>
      <p:bldP spid="173111" grpId="0" animBg="1"/>
      <p:bldP spid="173112" grpId="0" animBg="1"/>
      <p:bldP spid="173113" grpId="0" animBg="1"/>
      <p:bldP spid="173114" grpId="0" animBg="1"/>
      <p:bldP spid="173115" grpId="0" animBg="1"/>
      <p:bldP spid="173116" grpId="0" animBg="1"/>
      <p:bldP spid="173117" grpId="0" animBg="1"/>
      <p:bldP spid="173118" grpId="0" animBg="1"/>
      <p:bldP spid="173119" grpId="0" animBg="1"/>
      <p:bldP spid="173120" grpId="0" animBg="1"/>
      <p:bldP spid="173121" grpId="0" animBg="1"/>
      <p:bldP spid="173126" grpId="0" animBg="1"/>
      <p:bldP spid="173127" grpId="0" animBg="1"/>
      <p:bldP spid="1731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9">
            <a:extLst>
              <a:ext uri="{FF2B5EF4-FFF2-40B4-BE49-F238E27FC236}">
                <a16:creationId xmlns:a16="http://schemas.microsoft.com/office/drawing/2014/main" id="{A32594DE-62CD-4878-A0A0-CE6657162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47650"/>
            <a:ext cx="8620125" cy="2006600"/>
          </a:xfrm>
          <a:prstGeom prst="rect">
            <a:avLst/>
          </a:prstGeom>
          <a:solidFill>
            <a:srgbClr val="CCE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Angsana New" panose="02020603050405020304" pitchFamily="18" charset="-34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4400"/>
          </a:p>
        </p:txBody>
      </p:sp>
      <p:sp>
        <p:nvSpPr>
          <p:cNvPr id="109575" name="Text Box 7">
            <a:extLst>
              <a:ext uri="{FF2B5EF4-FFF2-40B4-BE49-F238E27FC236}">
                <a16:creationId xmlns:a16="http://schemas.microsoft.com/office/drawing/2014/main" id="{59CBC991-8A34-4F9B-A70B-F4DA36632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17475"/>
            <a:ext cx="7837488" cy="192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en-US" altLang="en-US" sz="3800" b="1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 drawing</a:t>
            </a:r>
            <a:r>
              <a:rPr lang="en-US" altLang="en-US" sz="3800" b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eaLnBrk="1" hangingPunct="1">
              <a:lnSpc>
                <a:spcPct val="140000"/>
              </a:lnSpc>
              <a:defRPr/>
            </a:pPr>
            <a:r>
              <a:rPr lang="en-US" altLang="en-US" sz="2400" i="1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drawings are usually made by commercial software such as AutoCAD, solid works etc.</a:t>
            </a:r>
          </a:p>
        </p:txBody>
      </p:sp>
      <p:grpSp>
        <p:nvGrpSpPr>
          <p:cNvPr id="109591" name="Group 23">
            <a:extLst>
              <a:ext uri="{FF2B5EF4-FFF2-40B4-BE49-F238E27FC236}">
                <a16:creationId xmlns:a16="http://schemas.microsoft.com/office/drawing/2014/main" id="{80B6A458-D3F5-488E-8E91-9FDBF93F249D}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2368550"/>
            <a:ext cx="7937500" cy="4057650"/>
            <a:chOff x="230" y="1492"/>
            <a:chExt cx="5000" cy="2556"/>
          </a:xfrm>
        </p:grpSpPr>
        <p:sp>
          <p:nvSpPr>
            <p:cNvPr id="12293" name="Rectangle 9">
              <a:extLst>
                <a:ext uri="{FF2B5EF4-FFF2-40B4-BE49-F238E27FC236}">
                  <a16:creationId xmlns:a16="http://schemas.microsoft.com/office/drawing/2014/main" id="{D225AF1F-ADF8-4085-BBC0-AD8849659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" y="1492"/>
              <a:ext cx="973" cy="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Angsana New" panose="02020603050405020304" pitchFamily="18" charset="-34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600" b="1">
                  <a:solidFill>
                    <a:schemeClr val="accent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pic>
          <p:nvPicPr>
            <p:cNvPr id="12294" name="Picture 12" descr="bertoline_fig1_10">
              <a:extLst>
                <a:ext uri="{FF2B5EF4-FFF2-40B4-BE49-F238E27FC236}">
                  <a16:creationId xmlns:a16="http://schemas.microsoft.com/office/drawing/2014/main" id="{A6093C6D-736B-49A7-9D7C-C3DCAA662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-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" y="1939"/>
              <a:ext cx="1568" cy="2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5" name="Picture 20" descr="cad01">
              <a:extLst>
                <a:ext uri="{FF2B5EF4-FFF2-40B4-BE49-F238E27FC236}">
                  <a16:creationId xmlns:a16="http://schemas.microsoft.com/office/drawing/2014/main" id="{A6965878-3E8B-4AB5-95EE-E94344BC53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" y="1940"/>
              <a:ext cx="2062" cy="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ค่าเริ่มต้นการออกแบบ">
  <a:themeElements>
    <a:clrScheme name="ค่าเริ่มต้นการออกแบบ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ค่าเริ่มต้นการออกแบบ">
      <a:majorFont>
        <a:latin typeface="Times New Roman"/>
        <a:ea typeface=""/>
        <a:cs typeface="Angsana New"/>
      </a:majorFont>
      <a:minorFont>
        <a:latin typeface="Times New Roman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ค่าเริ่มต้นการออกแบบ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ค่าเริ่มต้นการออกแบบ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2140</Words>
  <Application>Microsoft Office PowerPoint</Application>
  <PresentationFormat>On-screen Show (4:3)</PresentationFormat>
  <Paragraphs>553</Paragraphs>
  <Slides>82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Arial Unicode MS</vt:lpstr>
      <vt:lpstr>Browallia New</vt:lpstr>
      <vt:lpstr>Dutch801 Rm BT</vt:lpstr>
      <vt:lpstr>Swis721 LtEx BT</vt:lpstr>
      <vt:lpstr>Times New Roman</vt:lpstr>
      <vt:lpstr>ค่าเริ่มต้นการออกแบบ</vt:lpstr>
      <vt:lpstr>Image</vt:lpstr>
      <vt:lpstr>PowerPoint Presentation</vt:lpstr>
      <vt:lpstr>PowerPoint Presentation</vt:lpstr>
      <vt:lpstr>PowerPoint Presentation</vt:lpstr>
      <vt:lpstr>GRAPHICS 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Engineering Drawing</vt:lpstr>
      <vt:lpstr>PowerPoint Presentation</vt:lpstr>
      <vt:lpstr>PowerPoint Presentation</vt:lpstr>
      <vt:lpstr>PROJECTION METHOD</vt:lpstr>
      <vt:lpstr>PROJECTION  METHOD</vt:lpstr>
      <vt:lpstr>PowerPoint Presentation</vt:lpstr>
      <vt:lpstr>PowerPoint Presentation</vt:lpstr>
      <vt:lpstr>PowerPoint Presentation</vt:lpstr>
      <vt:lpstr>Disadvantage of Perspective  Projection</vt:lpstr>
      <vt:lpstr>Orthographic   Projection</vt:lpstr>
      <vt:lpstr>MEANING</vt:lpstr>
      <vt:lpstr>ORTHOGRAPHIC  VIEW</vt:lpstr>
      <vt:lpstr>PowerPoint Presentation</vt:lpstr>
      <vt:lpstr>PowerPoint Presentation</vt:lpstr>
      <vt:lpstr>PowerPoint Presentation</vt:lpstr>
      <vt:lpstr>Drawing  Standard</vt:lpstr>
      <vt:lpstr>Introduction</vt:lpstr>
      <vt:lpstr>PowerPoint Presentation</vt:lpstr>
      <vt:lpstr>PowerPoint Presentation</vt:lpstr>
      <vt:lpstr>PowerPoint Presentation</vt:lpstr>
      <vt:lpstr>Drawing 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 Drawing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on Drawings</vt:lpstr>
      <vt:lpstr>PowerPoint Presentation</vt:lpstr>
      <vt:lpstr>Lettering Standard</vt:lpstr>
      <vt:lpstr>Basic Strokes</vt:lpstr>
      <vt:lpstr>PowerPoint Presentation</vt:lpstr>
      <vt:lpstr>PowerPoint Presentation</vt:lpstr>
      <vt:lpstr>Stroke Sequence</vt:lpstr>
      <vt:lpstr>Stroke Sequence</vt:lpstr>
      <vt:lpstr>Stroke Sequence</vt:lpstr>
      <vt:lpstr>Stroke Sequence</vt:lpstr>
      <vt:lpstr>Stroke Sequence</vt:lpstr>
      <vt:lpstr>Stroke Sequence</vt:lpstr>
      <vt:lpstr>Stroke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Sheikh Arslan Waqar</dc:creator>
  <cp:lastModifiedBy>SHEIKH</cp:lastModifiedBy>
  <cp:revision>481</cp:revision>
  <dcterms:created xsi:type="dcterms:W3CDTF">2004-10-27T01:02:05Z</dcterms:created>
  <dcterms:modified xsi:type="dcterms:W3CDTF">2021-03-03T02:16:14Z</dcterms:modified>
</cp:coreProperties>
</file>